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312" r:id="rId5"/>
    <p:sldId id="323" r:id="rId6"/>
    <p:sldId id="311" r:id="rId7"/>
    <p:sldId id="297" r:id="rId8"/>
    <p:sldId id="272" r:id="rId9"/>
    <p:sldId id="324" r:id="rId10"/>
    <p:sldId id="325" r:id="rId11"/>
    <p:sldId id="274" r:id="rId12"/>
    <p:sldId id="275" r:id="rId13"/>
    <p:sldId id="277" r:id="rId14"/>
    <p:sldId id="278" r:id="rId15"/>
    <p:sldId id="279" r:id="rId16"/>
    <p:sldId id="283" r:id="rId17"/>
    <p:sldId id="286" r:id="rId18"/>
    <p:sldId id="294" r:id="rId19"/>
    <p:sldId id="316" r:id="rId20"/>
    <p:sldId id="313" r:id="rId21"/>
    <p:sldId id="319" r:id="rId22"/>
    <p:sldId id="326" r:id="rId23"/>
    <p:sldId id="320" r:id="rId24"/>
    <p:sldId id="315" r:id="rId25"/>
    <p:sldId id="322" r:id="rId26"/>
    <p:sldId id="321" r:id="rId27"/>
    <p:sldId id="305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B66A"/>
    <a:srgbClr val="008000"/>
    <a:srgbClr val="FFCCFF"/>
    <a:srgbClr val="99FFCC"/>
    <a:srgbClr val="FFFF00"/>
    <a:srgbClr val="FF0000"/>
    <a:srgbClr val="6600FF"/>
    <a:srgbClr val="66FF33"/>
    <a:srgbClr val="FF9933"/>
    <a:srgbClr val="CC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36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6571F1-1220-4D17-BE78-95EC3FBA1E69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</dgm:pt>
    <dgm:pt modelId="{C7A5065B-5315-4275-96D6-77B77D75D7D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ПРОСТЫЕ</a:t>
          </a:r>
        </a:p>
      </dgm:t>
    </dgm:pt>
    <dgm:pt modelId="{0D0A0E8C-E383-40DB-9E6F-3CB4F24974AA}" type="parTrans" cxnId="{DDCAD181-0AB3-449C-9D71-CFF1ED077A66}">
      <dgm:prSet/>
      <dgm:spPr/>
      <dgm:t>
        <a:bodyPr/>
        <a:lstStyle/>
        <a:p>
          <a:endParaRPr lang="ru-RU"/>
        </a:p>
      </dgm:t>
    </dgm:pt>
    <dgm:pt modelId="{D59EE640-B471-4571-9237-4698DB978AF9}" type="sibTrans" cxnId="{DDCAD181-0AB3-449C-9D71-CFF1ED077A66}">
      <dgm:prSet/>
      <dgm:spPr/>
      <dgm:t>
        <a:bodyPr/>
        <a:lstStyle/>
        <a:p>
          <a:endParaRPr lang="ru-RU"/>
        </a:p>
      </dgm:t>
    </dgm:pt>
    <dgm:pt modelId="{4A91E9CE-A7FC-4BE2-AD7D-2B54BEA9F3B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УНИТАРНЫЕ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ГОСУДАРСТВА</a:t>
          </a:r>
        </a:p>
      </dgm:t>
    </dgm:pt>
    <dgm:pt modelId="{E2B2706A-F1AB-4F8E-A9FD-D8BE1538DAEB}" type="parTrans" cxnId="{92C23C46-39F5-4F62-943B-B5CA72E0C962}">
      <dgm:prSet/>
      <dgm:spPr/>
      <dgm:t>
        <a:bodyPr/>
        <a:lstStyle/>
        <a:p>
          <a:endParaRPr lang="ru-RU"/>
        </a:p>
      </dgm:t>
    </dgm:pt>
    <dgm:pt modelId="{857EAA14-AA72-4AAE-826D-0CEB2383A383}" type="sibTrans" cxnId="{92C23C46-39F5-4F62-943B-B5CA72E0C962}">
      <dgm:prSet/>
      <dgm:spPr/>
      <dgm:t>
        <a:bodyPr/>
        <a:lstStyle/>
        <a:p>
          <a:endParaRPr lang="ru-RU"/>
        </a:p>
      </dgm:t>
    </dgm:pt>
    <dgm:pt modelId="{A2F60B3F-6455-4275-B72D-87407EA4D9C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Жестко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централизованные</a:t>
          </a:r>
        </a:p>
      </dgm:t>
    </dgm:pt>
    <dgm:pt modelId="{D5359960-3E0F-4A62-B3D7-0E21167F1685}" type="parTrans" cxnId="{911A2CB0-5BE6-4DBD-8C37-A8C4238611FF}">
      <dgm:prSet/>
      <dgm:spPr/>
      <dgm:t>
        <a:bodyPr/>
        <a:lstStyle/>
        <a:p>
          <a:endParaRPr lang="ru-RU"/>
        </a:p>
      </dgm:t>
    </dgm:pt>
    <dgm:pt modelId="{CE3E06B3-F5A8-4AB9-BA14-DC077B40E20D}" type="sibTrans" cxnId="{911A2CB0-5BE6-4DBD-8C37-A8C4238611FF}">
      <dgm:prSet/>
      <dgm:spPr/>
      <dgm:t>
        <a:bodyPr/>
        <a:lstStyle/>
        <a:p>
          <a:endParaRPr lang="ru-RU"/>
        </a:p>
      </dgm:t>
    </dgm:pt>
    <dgm:pt modelId="{6CEADAFD-D989-4777-AF4C-0D9D18F0FEE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С частичной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децентрализацией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(автономии)</a:t>
          </a:r>
        </a:p>
      </dgm:t>
    </dgm:pt>
    <dgm:pt modelId="{E03E0D39-6E19-4003-AD13-963C7BBFF47A}" type="parTrans" cxnId="{7888973B-00E1-4858-8399-65ADAD669A89}">
      <dgm:prSet/>
      <dgm:spPr/>
      <dgm:t>
        <a:bodyPr/>
        <a:lstStyle/>
        <a:p>
          <a:endParaRPr lang="ru-RU"/>
        </a:p>
      </dgm:t>
    </dgm:pt>
    <dgm:pt modelId="{7EFFE72D-3EE6-44D7-ACF1-54E3EA85ECC8}" type="sibTrans" cxnId="{7888973B-00E1-4858-8399-65ADAD669A89}">
      <dgm:prSet/>
      <dgm:spPr/>
      <dgm:t>
        <a:bodyPr/>
        <a:lstStyle/>
        <a:p>
          <a:endParaRPr lang="ru-RU"/>
        </a:p>
      </dgm:t>
    </dgm:pt>
    <dgm:pt modelId="{931F48B9-9864-4BB7-AE0C-E3F4790582D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СЛОЖНЫЕ</a:t>
          </a:r>
        </a:p>
      </dgm:t>
    </dgm:pt>
    <dgm:pt modelId="{A285648A-3365-4364-A8ED-60D0D3312FDA}" type="parTrans" cxnId="{A46E882A-1C65-4EE3-AEEA-A6D3A3D1C264}">
      <dgm:prSet/>
      <dgm:spPr/>
      <dgm:t>
        <a:bodyPr/>
        <a:lstStyle/>
        <a:p>
          <a:endParaRPr lang="ru-RU"/>
        </a:p>
      </dgm:t>
    </dgm:pt>
    <dgm:pt modelId="{20CA7120-8537-4A27-90E0-34DA7A3234D0}" type="sibTrans" cxnId="{A46E882A-1C65-4EE3-AEEA-A6D3A3D1C264}">
      <dgm:prSet/>
      <dgm:spPr/>
      <dgm:t>
        <a:bodyPr/>
        <a:lstStyle/>
        <a:p>
          <a:endParaRPr lang="ru-RU"/>
        </a:p>
      </dgm:t>
    </dgm:pt>
    <dgm:pt modelId="{1C4B76B4-C0E8-4E94-A3B2-01741B9169E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ФЕДЕРАТИВНЫЕ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ГОСУДАРСТВА</a:t>
          </a:r>
        </a:p>
      </dgm:t>
    </dgm:pt>
    <dgm:pt modelId="{D2378A39-FDF6-4C64-B536-E3901EACA6EC}" type="parTrans" cxnId="{9C32E84F-3ED9-4402-A3AA-B057F3C344B1}">
      <dgm:prSet/>
      <dgm:spPr/>
      <dgm:t>
        <a:bodyPr/>
        <a:lstStyle/>
        <a:p>
          <a:endParaRPr lang="ru-RU"/>
        </a:p>
      </dgm:t>
    </dgm:pt>
    <dgm:pt modelId="{FB2C5E47-0273-417D-945E-811BF994EBF8}" type="sibTrans" cxnId="{9C32E84F-3ED9-4402-A3AA-B057F3C344B1}">
      <dgm:prSet/>
      <dgm:spPr/>
      <dgm:t>
        <a:bodyPr/>
        <a:lstStyle/>
        <a:p>
          <a:endParaRPr lang="ru-RU"/>
        </a:p>
      </dgm:t>
    </dgm:pt>
    <dgm:pt modelId="{59996599-2EAF-451B-B8B7-479315A06F5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По национальному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признаку</a:t>
          </a:r>
        </a:p>
      </dgm:t>
    </dgm:pt>
    <dgm:pt modelId="{BADE7CB0-87F0-4DC7-872D-EBFDB84C9968}" type="parTrans" cxnId="{FF0ABBF4-9F16-45FE-989B-B1B46EDCDC32}">
      <dgm:prSet/>
      <dgm:spPr/>
      <dgm:t>
        <a:bodyPr/>
        <a:lstStyle/>
        <a:p>
          <a:endParaRPr lang="ru-RU"/>
        </a:p>
      </dgm:t>
    </dgm:pt>
    <dgm:pt modelId="{D1E9C6D5-A188-48E1-B394-43A9E49AB4BA}" type="sibTrans" cxnId="{FF0ABBF4-9F16-45FE-989B-B1B46EDCDC32}">
      <dgm:prSet/>
      <dgm:spPr/>
      <dgm:t>
        <a:bodyPr/>
        <a:lstStyle/>
        <a:p>
          <a:endParaRPr lang="ru-RU"/>
        </a:p>
      </dgm:t>
    </dgm:pt>
    <dgm:pt modelId="{E6F08CC7-67D3-4ACF-B8BA-2A796819DD7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По  территориальному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признаку</a:t>
          </a:r>
        </a:p>
      </dgm:t>
    </dgm:pt>
    <dgm:pt modelId="{EC47EA9C-C2DB-42DF-8762-4168CF77F834}" type="parTrans" cxnId="{D616702A-55B6-4FF6-877A-9E62D4D25331}">
      <dgm:prSet/>
      <dgm:spPr/>
      <dgm:t>
        <a:bodyPr/>
        <a:lstStyle/>
        <a:p>
          <a:endParaRPr lang="ru-RU"/>
        </a:p>
      </dgm:t>
    </dgm:pt>
    <dgm:pt modelId="{9391B49E-41F5-481D-8A09-8FCDBBD6C9CC}" type="sibTrans" cxnId="{D616702A-55B6-4FF6-877A-9E62D4D25331}">
      <dgm:prSet/>
      <dgm:spPr/>
      <dgm:t>
        <a:bodyPr/>
        <a:lstStyle/>
        <a:p>
          <a:endParaRPr lang="ru-RU"/>
        </a:p>
      </dgm:t>
    </dgm:pt>
    <dgm:pt modelId="{F42797C3-1E9C-41FF-965A-D5DCF8CAD9A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КОНФЕДЕРАЦИЯ</a:t>
          </a:r>
        </a:p>
      </dgm:t>
    </dgm:pt>
    <dgm:pt modelId="{269AC19E-E778-4475-B455-9560A9875E97}" type="parTrans" cxnId="{A0143585-0CD8-4058-BC9C-82A362EAFF11}">
      <dgm:prSet/>
      <dgm:spPr/>
      <dgm:t>
        <a:bodyPr/>
        <a:lstStyle/>
        <a:p>
          <a:endParaRPr lang="ru-RU"/>
        </a:p>
      </dgm:t>
    </dgm:pt>
    <dgm:pt modelId="{292DA030-6D3A-42B1-B1D9-23FD32F905C7}" type="sibTrans" cxnId="{A0143585-0CD8-4058-BC9C-82A362EAFF11}">
      <dgm:prSet/>
      <dgm:spPr/>
      <dgm:t>
        <a:bodyPr/>
        <a:lstStyle/>
        <a:p>
          <a:endParaRPr lang="ru-RU"/>
        </a:p>
      </dgm:t>
    </dgm:pt>
    <dgm:pt modelId="{4293F803-F203-4428-A964-D695EDB1BCB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dirty="0" smtClean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ФОРМЫ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dirty="0" smtClean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ТЕРРИТОРИАЛЬНОГО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dirty="0" smtClean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УСТРОЙСТВА</a:t>
          </a:r>
        </a:p>
      </dgm:t>
    </dgm:pt>
    <dgm:pt modelId="{3441A4EC-6B9A-4612-8324-E9EA8218BA00}" type="sibTrans" cxnId="{171EC731-11E2-47BB-B68B-A1D6C7C4B5D8}">
      <dgm:prSet/>
      <dgm:spPr/>
      <dgm:t>
        <a:bodyPr/>
        <a:lstStyle/>
        <a:p>
          <a:endParaRPr lang="ru-RU"/>
        </a:p>
      </dgm:t>
    </dgm:pt>
    <dgm:pt modelId="{DD75F118-9A36-447A-8758-817A1C51DCD2}" type="parTrans" cxnId="{171EC731-11E2-47BB-B68B-A1D6C7C4B5D8}">
      <dgm:prSet/>
      <dgm:spPr/>
      <dgm:t>
        <a:bodyPr/>
        <a:lstStyle/>
        <a:p>
          <a:endParaRPr lang="ru-RU"/>
        </a:p>
      </dgm:t>
    </dgm:pt>
    <dgm:pt modelId="{62645182-1F0A-416A-898F-B8D71563448A}" type="pres">
      <dgm:prSet presAssocID="{366571F1-1220-4D17-BE78-95EC3FBA1E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2FA0F6E-CC9F-45C5-A875-997B31900986}" type="pres">
      <dgm:prSet presAssocID="{4293F803-F203-4428-A964-D695EDB1BCBB}" presName="hierRoot1" presStyleCnt="0">
        <dgm:presLayoutVars>
          <dgm:hierBranch/>
        </dgm:presLayoutVars>
      </dgm:prSet>
      <dgm:spPr/>
    </dgm:pt>
    <dgm:pt modelId="{5955601C-567E-4BE3-8225-360A1112B952}" type="pres">
      <dgm:prSet presAssocID="{4293F803-F203-4428-A964-D695EDB1BCBB}" presName="rootComposite1" presStyleCnt="0"/>
      <dgm:spPr/>
    </dgm:pt>
    <dgm:pt modelId="{82B0D2D2-4FC7-4A00-B3E9-0CA962ECF557}" type="pres">
      <dgm:prSet presAssocID="{4293F803-F203-4428-A964-D695EDB1BCBB}" presName="rootText1" presStyleLbl="node0" presStyleIdx="0" presStyleCnt="1" custScaleX="1875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79F371-D9C7-4A4E-BCAE-4CC1D6A24979}" type="pres">
      <dgm:prSet presAssocID="{4293F803-F203-4428-A964-D695EDB1BCB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E538D65-CAEE-4B4C-BFF8-5D0A067AA3B7}" type="pres">
      <dgm:prSet presAssocID="{4293F803-F203-4428-A964-D695EDB1BCBB}" presName="hierChild2" presStyleCnt="0"/>
      <dgm:spPr/>
    </dgm:pt>
    <dgm:pt modelId="{FBA8AFC0-29DF-49C3-BBA3-BB75FDFF1B33}" type="pres">
      <dgm:prSet presAssocID="{0D0A0E8C-E383-40DB-9E6F-3CB4F24974AA}" presName="Name35" presStyleLbl="parChTrans1D2" presStyleIdx="0" presStyleCnt="3"/>
      <dgm:spPr/>
      <dgm:t>
        <a:bodyPr/>
        <a:lstStyle/>
        <a:p>
          <a:endParaRPr lang="ru-RU"/>
        </a:p>
      </dgm:t>
    </dgm:pt>
    <dgm:pt modelId="{B384792B-1C3A-4092-B5BE-E14D59F0E9DA}" type="pres">
      <dgm:prSet presAssocID="{C7A5065B-5315-4275-96D6-77B77D75D7DF}" presName="hierRoot2" presStyleCnt="0">
        <dgm:presLayoutVars>
          <dgm:hierBranch/>
        </dgm:presLayoutVars>
      </dgm:prSet>
      <dgm:spPr/>
    </dgm:pt>
    <dgm:pt modelId="{795264F4-0154-4B25-8883-9E1286E09F75}" type="pres">
      <dgm:prSet presAssocID="{C7A5065B-5315-4275-96D6-77B77D75D7DF}" presName="rootComposite" presStyleCnt="0"/>
      <dgm:spPr/>
    </dgm:pt>
    <dgm:pt modelId="{DFF372CC-505E-4B21-98B1-4D650EF64E27}" type="pres">
      <dgm:prSet presAssocID="{C7A5065B-5315-4275-96D6-77B77D75D7DF}" presName="rootText" presStyleLbl="node2" presStyleIdx="0" presStyleCnt="3" custScaleX="125108" custScaleY="755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14DA94-636E-4992-9D77-470DFC2E3137}" type="pres">
      <dgm:prSet presAssocID="{C7A5065B-5315-4275-96D6-77B77D75D7DF}" presName="rootConnector" presStyleLbl="node2" presStyleIdx="0" presStyleCnt="3"/>
      <dgm:spPr/>
      <dgm:t>
        <a:bodyPr/>
        <a:lstStyle/>
        <a:p>
          <a:endParaRPr lang="ru-RU"/>
        </a:p>
      </dgm:t>
    </dgm:pt>
    <dgm:pt modelId="{3930EF70-744A-4703-A0AF-8093DAF1C448}" type="pres">
      <dgm:prSet presAssocID="{C7A5065B-5315-4275-96D6-77B77D75D7DF}" presName="hierChild4" presStyleCnt="0"/>
      <dgm:spPr/>
    </dgm:pt>
    <dgm:pt modelId="{528B6E51-0A77-4FEF-B603-058874123F8D}" type="pres">
      <dgm:prSet presAssocID="{E2B2706A-F1AB-4F8E-A9FD-D8BE1538DAEB}" presName="Name35" presStyleLbl="parChTrans1D3" presStyleIdx="0" presStyleCnt="2"/>
      <dgm:spPr/>
      <dgm:t>
        <a:bodyPr/>
        <a:lstStyle/>
        <a:p>
          <a:endParaRPr lang="ru-RU"/>
        </a:p>
      </dgm:t>
    </dgm:pt>
    <dgm:pt modelId="{084E83E0-DBFD-4525-8879-D14BD9472302}" type="pres">
      <dgm:prSet presAssocID="{4A91E9CE-A7FC-4BE2-AD7D-2B54BEA9F3B8}" presName="hierRoot2" presStyleCnt="0">
        <dgm:presLayoutVars>
          <dgm:hierBranch val="hang"/>
        </dgm:presLayoutVars>
      </dgm:prSet>
      <dgm:spPr/>
    </dgm:pt>
    <dgm:pt modelId="{9BEF2F15-125A-458F-B183-B447C11F39A3}" type="pres">
      <dgm:prSet presAssocID="{4A91E9CE-A7FC-4BE2-AD7D-2B54BEA9F3B8}" presName="rootComposite" presStyleCnt="0"/>
      <dgm:spPr/>
    </dgm:pt>
    <dgm:pt modelId="{84E27548-7E8A-40C0-848F-3227836FA016}" type="pres">
      <dgm:prSet presAssocID="{4A91E9CE-A7FC-4BE2-AD7D-2B54BEA9F3B8}" presName="rootText" presStyleLbl="node3" presStyleIdx="0" presStyleCnt="2" custScaleY="678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F6AF4F-E40C-4441-AF61-D16F9BFD8F66}" type="pres">
      <dgm:prSet presAssocID="{4A91E9CE-A7FC-4BE2-AD7D-2B54BEA9F3B8}" presName="rootConnector" presStyleLbl="node3" presStyleIdx="0" presStyleCnt="2"/>
      <dgm:spPr/>
      <dgm:t>
        <a:bodyPr/>
        <a:lstStyle/>
        <a:p>
          <a:endParaRPr lang="ru-RU"/>
        </a:p>
      </dgm:t>
    </dgm:pt>
    <dgm:pt modelId="{EEF32078-2CCA-4079-994D-570941EF00E2}" type="pres">
      <dgm:prSet presAssocID="{4A91E9CE-A7FC-4BE2-AD7D-2B54BEA9F3B8}" presName="hierChild4" presStyleCnt="0"/>
      <dgm:spPr/>
    </dgm:pt>
    <dgm:pt modelId="{7223C696-F188-4174-9AA7-0B1A87ED18DB}" type="pres">
      <dgm:prSet presAssocID="{D5359960-3E0F-4A62-B3D7-0E21167F1685}" presName="Name48" presStyleLbl="parChTrans1D4" presStyleIdx="0" presStyleCnt="4"/>
      <dgm:spPr/>
      <dgm:t>
        <a:bodyPr/>
        <a:lstStyle/>
        <a:p>
          <a:endParaRPr lang="ru-RU"/>
        </a:p>
      </dgm:t>
    </dgm:pt>
    <dgm:pt modelId="{B51DFF7A-7106-4ED8-ACF1-9600667551C4}" type="pres">
      <dgm:prSet presAssocID="{A2F60B3F-6455-4275-B72D-87407EA4D9CB}" presName="hierRoot2" presStyleCnt="0">
        <dgm:presLayoutVars>
          <dgm:hierBranch val="r"/>
        </dgm:presLayoutVars>
      </dgm:prSet>
      <dgm:spPr/>
    </dgm:pt>
    <dgm:pt modelId="{A90ACAEF-D3CF-4977-8CD5-D77E2DE5EE82}" type="pres">
      <dgm:prSet presAssocID="{A2F60B3F-6455-4275-B72D-87407EA4D9CB}" presName="rootComposite" presStyleCnt="0"/>
      <dgm:spPr/>
    </dgm:pt>
    <dgm:pt modelId="{E4017C29-1857-4033-84A2-E23F20F7CB29}" type="pres">
      <dgm:prSet presAssocID="{A2F60B3F-6455-4275-B72D-87407EA4D9CB}" presName="rootText" presStyleLbl="node4" presStyleIdx="0" presStyleCnt="4" custScaleX="1296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C27FFC-52E5-46C4-8C82-667A618BDDAA}" type="pres">
      <dgm:prSet presAssocID="{A2F60B3F-6455-4275-B72D-87407EA4D9CB}" presName="rootConnector" presStyleLbl="node4" presStyleIdx="0" presStyleCnt="4"/>
      <dgm:spPr/>
      <dgm:t>
        <a:bodyPr/>
        <a:lstStyle/>
        <a:p>
          <a:endParaRPr lang="ru-RU"/>
        </a:p>
      </dgm:t>
    </dgm:pt>
    <dgm:pt modelId="{6E51D6DC-1D98-4DC4-B15E-1896C314E4AD}" type="pres">
      <dgm:prSet presAssocID="{A2F60B3F-6455-4275-B72D-87407EA4D9CB}" presName="hierChild4" presStyleCnt="0"/>
      <dgm:spPr/>
    </dgm:pt>
    <dgm:pt modelId="{7467F193-5679-4AD7-905F-65339C5DB01D}" type="pres">
      <dgm:prSet presAssocID="{A2F60B3F-6455-4275-B72D-87407EA4D9CB}" presName="hierChild5" presStyleCnt="0"/>
      <dgm:spPr/>
    </dgm:pt>
    <dgm:pt modelId="{35DB1066-94C6-43F3-BD6F-F9D1C89B28B0}" type="pres">
      <dgm:prSet presAssocID="{E03E0D39-6E19-4003-AD13-963C7BBFF47A}" presName="Name48" presStyleLbl="parChTrans1D4" presStyleIdx="1" presStyleCnt="4"/>
      <dgm:spPr/>
      <dgm:t>
        <a:bodyPr/>
        <a:lstStyle/>
        <a:p>
          <a:endParaRPr lang="ru-RU"/>
        </a:p>
      </dgm:t>
    </dgm:pt>
    <dgm:pt modelId="{A1058361-3977-4976-9C4A-DAA241F98E7C}" type="pres">
      <dgm:prSet presAssocID="{6CEADAFD-D989-4777-AF4C-0D9D18F0FEEA}" presName="hierRoot2" presStyleCnt="0">
        <dgm:presLayoutVars>
          <dgm:hierBranch val="r"/>
        </dgm:presLayoutVars>
      </dgm:prSet>
      <dgm:spPr/>
    </dgm:pt>
    <dgm:pt modelId="{00F1B947-D0F5-4BE6-BA42-31285C401295}" type="pres">
      <dgm:prSet presAssocID="{6CEADAFD-D989-4777-AF4C-0D9D18F0FEEA}" presName="rootComposite" presStyleCnt="0"/>
      <dgm:spPr/>
    </dgm:pt>
    <dgm:pt modelId="{6AC9699C-FEEF-418F-98CC-A072520DB5B2}" type="pres">
      <dgm:prSet presAssocID="{6CEADAFD-D989-4777-AF4C-0D9D18F0FEEA}" presName="rootText" presStyleLbl="node4" presStyleIdx="1" presStyleCnt="4" custScaleX="1228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F5B5AC-A4B0-491E-8270-A32206FC537E}" type="pres">
      <dgm:prSet presAssocID="{6CEADAFD-D989-4777-AF4C-0D9D18F0FEEA}" presName="rootConnector" presStyleLbl="node4" presStyleIdx="1" presStyleCnt="4"/>
      <dgm:spPr/>
      <dgm:t>
        <a:bodyPr/>
        <a:lstStyle/>
        <a:p>
          <a:endParaRPr lang="ru-RU"/>
        </a:p>
      </dgm:t>
    </dgm:pt>
    <dgm:pt modelId="{A36CFDDD-2F0E-43CC-8F1D-394322303DF9}" type="pres">
      <dgm:prSet presAssocID="{6CEADAFD-D989-4777-AF4C-0D9D18F0FEEA}" presName="hierChild4" presStyleCnt="0"/>
      <dgm:spPr/>
    </dgm:pt>
    <dgm:pt modelId="{4812F8E1-8E02-4AE5-85FD-ED89F6493672}" type="pres">
      <dgm:prSet presAssocID="{6CEADAFD-D989-4777-AF4C-0D9D18F0FEEA}" presName="hierChild5" presStyleCnt="0"/>
      <dgm:spPr/>
    </dgm:pt>
    <dgm:pt modelId="{1AD9A2AD-8248-46DA-81BC-1A288B780151}" type="pres">
      <dgm:prSet presAssocID="{4A91E9CE-A7FC-4BE2-AD7D-2B54BEA9F3B8}" presName="hierChild5" presStyleCnt="0"/>
      <dgm:spPr/>
    </dgm:pt>
    <dgm:pt modelId="{449E81BD-4947-4A02-AE9C-96F8F5BC92AC}" type="pres">
      <dgm:prSet presAssocID="{C7A5065B-5315-4275-96D6-77B77D75D7DF}" presName="hierChild5" presStyleCnt="0"/>
      <dgm:spPr/>
    </dgm:pt>
    <dgm:pt modelId="{799E8523-2AC5-4787-A7EC-A5B6BBA514F9}" type="pres">
      <dgm:prSet presAssocID="{A285648A-3365-4364-A8ED-60D0D3312FDA}" presName="Name35" presStyleLbl="parChTrans1D2" presStyleIdx="1" presStyleCnt="3"/>
      <dgm:spPr/>
      <dgm:t>
        <a:bodyPr/>
        <a:lstStyle/>
        <a:p>
          <a:endParaRPr lang="ru-RU"/>
        </a:p>
      </dgm:t>
    </dgm:pt>
    <dgm:pt modelId="{428570C9-7C6D-40BE-8A75-01DEBD322EF0}" type="pres">
      <dgm:prSet presAssocID="{931F48B9-9864-4BB7-AE0C-E3F4790582D5}" presName="hierRoot2" presStyleCnt="0">
        <dgm:presLayoutVars>
          <dgm:hierBranch/>
        </dgm:presLayoutVars>
      </dgm:prSet>
      <dgm:spPr/>
    </dgm:pt>
    <dgm:pt modelId="{4501F122-F6B4-4C08-862A-CCB57EDE7D50}" type="pres">
      <dgm:prSet presAssocID="{931F48B9-9864-4BB7-AE0C-E3F4790582D5}" presName="rootComposite" presStyleCnt="0"/>
      <dgm:spPr/>
    </dgm:pt>
    <dgm:pt modelId="{CDCD92C4-4588-4431-AD8A-27E1DACBDED7}" type="pres">
      <dgm:prSet presAssocID="{931F48B9-9864-4BB7-AE0C-E3F4790582D5}" presName="rootText" presStyleLbl="node2" presStyleIdx="1" presStyleCnt="3" custScaleY="755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F78C5E-1AD3-4D1C-A68F-6B9103C1E6A9}" type="pres">
      <dgm:prSet presAssocID="{931F48B9-9864-4BB7-AE0C-E3F4790582D5}" presName="rootConnector" presStyleLbl="node2" presStyleIdx="1" presStyleCnt="3"/>
      <dgm:spPr/>
      <dgm:t>
        <a:bodyPr/>
        <a:lstStyle/>
        <a:p>
          <a:endParaRPr lang="ru-RU"/>
        </a:p>
      </dgm:t>
    </dgm:pt>
    <dgm:pt modelId="{E2E990D8-1EA9-4A6F-B5D5-F62571DFC563}" type="pres">
      <dgm:prSet presAssocID="{931F48B9-9864-4BB7-AE0C-E3F4790582D5}" presName="hierChild4" presStyleCnt="0"/>
      <dgm:spPr/>
    </dgm:pt>
    <dgm:pt modelId="{C06EF7D0-557D-498D-A847-56ED6EB658B3}" type="pres">
      <dgm:prSet presAssocID="{D2378A39-FDF6-4C64-B536-E3901EACA6EC}" presName="Name35" presStyleLbl="parChTrans1D3" presStyleIdx="1" presStyleCnt="2"/>
      <dgm:spPr/>
      <dgm:t>
        <a:bodyPr/>
        <a:lstStyle/>
        <a:p>
          <a:endParaRPr lang="ru-RU"/>
        </a:p>
      </dgm:t>
    </dgm:pt>
    <dgm:pt modelId="{827294BF-4F82-4B50-985E-3D188224BD79}" type="pres">
      <dgm:prSet presAssocID="{1C4B76B4-C0E8-4E94-A3B2-01741B9169EB}" presName="hierRoot2" presStyleCnt="0">
        <dgm:presLayoutVars>
          <dgm:hierBranch val="hang"/>
        </dgm:presLayoutVars>
      </dgm:prSet>
      <dgm:spPr/>
    </dgm:pt>
    <dgm:pt modelId="{E6211BBF-A203-4D77-8CEF-B0AAD0EEED89}" type="pres">
      <dgm:prSet presAssocID="{1C4B76B4-C0E8-4E94-A3B2-01741B9169EB}" presName="rootComposite" presStyleCnt="0"/>
      <dgm:spPr/>
    </dgm:pt>
    <dgm:pt modelId="{CC2D93AE-9E5F-45F7-B08E-AA86D099022A}" type="pres">
      <dgm:prSet presAssocID="{1C4B76B4-C0E8-4E94-A3B2-01741B9169EB}" presName="rootText" presStyleLbl="node3" presStyleIdx="1" presStyleCnt="2" custScaleY="678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115491-FD16-4415-B4F3-86FF45AA73C2}" type="pres">
      <dgm:prSet presAssocID="{1C4B76B4-C0E8-4E94-A3B2-01741B9169EB}" presName="rootConnector" presStyleLbl="node3" presStyleIdx="1" presStyleCnt="2"/>
      <dgm:spPr/>
      <dgm:t>
        <a:bodyPr/>
        <a:lstStyle/>
        <a:p>
          <a:endParaRPr lang="ru-RU"/>
        </a:p>
      </dgm:t>
    </dgm:pt>
    <dgm:pt modelId="{CF3459F4-4644-40E8-809A-CA884B538630}" type="pres">
      <dgm:prSet presAssocID="{1C4B76B4-C0E8-4E94-A3B2-01741B9169EB}" presName="hierChild4" presStyleCnt="0"/>
      <dgm:spPr/>
    </dgm:pt>
    <dgm:pt modelId="{5DD6DCDF-3166-46FC-99F1-085A38756353}" type="pres">
      <dgm:prSet presAssocID="{BADE7CB0-87F0-4DC7-872D-EBFDB84C9968}" presName="Name48" presStyleLbl="parChTrans1D4" presStyleIdx="2" presStyleCnt="4"/>
      <dgm:spPr/>
      <dgm:t>
        <a:bodyPr/>
        <a:lstStyle/>
        <a:p>
          <a:endParaRPr lang="ru-RU"/>
        </a:p>
      </dgm:t>
    </dgm:pt>
    <dgm:pt modelId="{E8DCDFFE-0155-48B7-A121-322C468AEFF4}" type="pres">
      <dgm:prSet presAssocID="{59996599-2EAF-451B-B8B7-479315A06F5D}" presName="hierRoot2" presStyleCnt="0">
        <dgm:presLayoutVars>
          <dgm:hierBranch val="r"/>
        </dgm:presLayoutVars>
      </dgm:prSet>
      <dgm:spPr/>
    </dgm:pt>
    <dgm:pt modelId="{51955D09-51CE-4821-AAAC-5EDFC2648870}" type="pres">
      <dgm:prSet presAssocID="{59996599-2EAF-451B-B8B7-479315A06F5D}" presName="rootComposite" presStyleCnt="0"/>
      <dgm:spPr/>
    </dgm:pt>
    <dgm:pt modelId="{DF632F70-4710-4D09-85AF-0DEB61CBA202}" type="pres">
      <dgm:prSet presAssocID="{59996599-2EAF-451B-B8B7-479315A06F5D}" presName="rootText" presStyleLbl="node4" presStyleIdx="2" presStyleCnt="4" custScaleX="117452" custScaleY="901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CDB684-6640-472F-BBC1-A42779F41850}" type="pres">
      <dgm:prSet presAssocID="{59996599-2EAF-451B-B8B7-479315A06F5D}" presName="rootConnector" presStyleLbl="node4" presStyleIdx="2" presStyleCnt="4"/>
      <dgm:spPr/>
      <dgm:t>
        <a:bodyPr/>
        <a:lstStyle/>
        <a:p>
          <a:endParaRPr lang="ru-RU"/>
        </a:p>
      </dgm:t>
    </dgm:pt>
    <dgm:pt modelId="{5C4A6F92-053C-4602-9380-AB933F14196E}" type="pres">
      <dgm:prSet presAssocID="{59996599-2EAF-451B-B8B7-479315A06F5D}" presName="hierChild4" presStyleCnt="0"/>
      <dgm:spPr/>
    </dgm:pt>
    <dgm:pt modelId="{A3352B06-8547-42DB-9501-D4485969A7E3}" type="pres">
      <dgm:prSet presAssocID="{59996599-2EAF-451B-B8B7-479315A06F5D}" presName="hierChild5" presStyleCnt="0"/>
      <dgm:spPr/>
    </dgm:pt>
    <dgm:pt modelId="{B193E63F-7046-4048-A9D5-410E9508753D}" type="pres">
      <dgm:prSet presAssocID="{EC47EA9C-C2DB-42DF-8762-4168CF77F834}" presName="Name48" presStyleLbl="parChTrans1D4" presStyleIdx="3" presStyleCnt="4"/>
      <dgm:spPr/>
      <dgm:t>
        <a:bodyPr/>
        <a:lstStyle/>
        <a:p>
          <a:endParaRPr lang="ru-RU"/>
        </a:p>
      </dgm:t>
    </dgm:pt>
    <dgm:pt modelId="{920FFDDF-9D2A-4568-BE0D-895C0C756866}" type="pres">
      <dgm:prSet presAssocID="{E6F08CC7-67D3-4ACF-B8BA-2A796819DD77}" presName="hierRoot2" presStyleCnt="0">
        <dgm:presLayoutVars>
          <dgm:hierBranch val="r"/>
        </dgm:presLayoutVars>
      </dgm:prSet>
      <dgm:spPr/>
    </dgm:pt>
    <dgm:pt modelId="{28203EC1-67AF-4D65-B8E1-A0671D8E8132}" type="pres">
      <dgm:prSet presAssocID="{E6F08CC7-67D3-4ACF-B8BA-2A796819DD77}" presName="rootComposite" presStyleCnt="0"/>
      <dgm:spPr/>
    </dgm:pt>
    <dgm:pt modelId="{B26DA59F-92F2-44DA-8A24-16CA4D4BC3EC}" type="pres">
      <dgm:prSet presAssocID="{E6F08CC7-67D3-4ACF-B8BA-2A796819DD77}" presName="rootText" presStyleLbl="node4" presStyleIdx="3" presStyleCnt="4" custScaleX="161290" custScaleY="794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A3F076-5B6F-4AC0-B3D4-C9DC2B6D8E6D}" type="pres">
      <dgm:prSet presAssocID="{E6F08CC7-67D3-4ACF-B8BA-2A796819DD77}" presName="rootConnector" presStyleLbl="node4" presStyleIdx="3" presStyleCnt="4"/>
      <dgm:spPr/>
      <dgm:t>
        <a:bodyPr/>
        <a:lstStyle/>
        <a:p>
          <a:endParaRPr lang="ru-RU"/>
        </a:p>
      </dgm:t>
    </dgm:pt>
    <dgm:pt modelId="{58AE0A59-9F13-4785-B5DA-98BBC1337921}" type="pres">
      <dgm:prSet presAssocID="{E6F08CC7-67D3-4ACF-B8BA-2A796819DD77}" presName="hierChild4" presStyleCnt="0"/>
      <dgm:spPr/>
    </dgm:pt>
    <dgm:pt modelId="{75D23040-4513-419C-A882-23DA1D38E712}" type="pres">
      <dgm:prSet presAssocID="{E6F08CC7-67D3-4ACF-B8BA-2A796819DD77}" presName="hierChild5" presStyleCnt="0"/>
      <dgm:spPr/>
    </dgm:pt>
    <dgm:pt modelId="{468F596C-B72B-43B2-B95B-785608836B16}" type="pres">
      <dgm:prSet presAssocID="{1C4B76B4-C0E8-4E94-A3B2-01741B9169EB}" presName="hierChild5" presStyleCnt="0"/>
      <dgm:spPr/>
    </dgm:pt>
    <dgm:pt modelId="{3F8739A3-9D32-4880-BC14-8F8502EADFED}" type="pres">
      <dgm:prSet presAssocID="{931F48B9-9864-4BB7-AE0C-E3F4790582D5}" presName="hierChild5" presStyleCnt="0"/>
      <dgm:spPr/>
    </dgm:pt>
    <dgm:pt modelId="{8EBF1007-02B7-4B68-83B0-A2274F5B3CB9}" type="pres">
      <dgm:prSet presAssocID="{269AC19E-E778-4475-B455-9560A9875E97}" presName="Name35" presStyleLbl="parChTrans1D2" presStyleIdx="2" presStyleCnt="3"/>
      <dgm:spPr/>
      <dgm:t>
        <a:bodyPr/>
        <a:lstStyle/>
        <a:p>
          <a:endParaRPr lang="ru-RU"/>
        </a:p>
      </dgm:t>
    </dgm:pt>
    <dgm:pt modelId="{34F44EEE-4DE4-40DB-96DB-3AD1262C37FD}" type="pres">
      <dgm:prSet presAssocID="{F42797C3-1E9C-41FF-965A-D5DCF8CAD9A0}" presName="hierRoot2" presStyleCnt="0">
        <dgm:presLayoutVars>
          <dgm:hierBranch/>
        </dgm:presLayoutVars>
      </dgm:prSet>
      <dgm:spPr/>
    </dgm:pt>
    <dgm:pt modelId="{D8D6DE7E-7B5F-4325-99A3-55ECEAAC6404}" type="pres">
      <dgm:prSet presAssocID="{F42797C3-1E9C-41FF-965A-D5DCF8CAD9A0}" presName="rootComposite" presStyleCnt="0"/>
      <dgm:spPr/>
    </dgm:pt>
    <dgm:pt modelId="{367840A1-F117-4C56-82A0-78A6DB0DE1F0}" type="pres">
      <dgm:prSet presAssocID="{F42797C3-1E9C-41FF-965A-D5DCF8CAD9A0}" presName="rootText" presStyleLbl="node2" presStyleIdx="2" presStyleCnt="3" custScaleX="141086" custScaleY="768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F268D7-3915-47B4-A6D9-BCE59A1C6229}" type="pres">
      <dgm:prSet presAssocID="{F42797C3-1E9C-41FF-965A-D5DCF8CAD9A0}" presName="rootConnector" presStyleLbl="node2" presStyleIdx="2" presStyleCnt="3"/>
      <dgm:spPr/>
      <dgm:t>
        <a:bodyPr/>
        <a:lstStyle/>
        <a:p>
          <a:endParaRPr lang="ru-RU"/>
        </a:p>
      </dgm:t>
    </dgm:pt>
    <dgm:pt modelId="{5502E311-6356-4E93-99C2-DC4CC7819A52}" type="pres">
      <dgm:prSet presAssocID="{F42797C3-1E9C-41FF-965A-D5DCF8CAD9A0}" presName="hierChild4" presStyleCnt="0"/>
      <dgm:spPr/>
    </dgm:pt>
    <dgm:pt modelId="{9AB0CC79-D0CA-4AAD-B0CD-4C78B83A8C1D}" type="pres">
      <dgm:prSet presAssocID="{F42797C3-1E9C-41FF-965A-D5DCF8CAD9A0}" presName="hierChild5" presStyleCnt="0"/>
      <dgm:spPr/>
    </dgm:pt>
    <dgm:pt modelId="{A3FD40B2-728D-4B3A-9071-332A7CD0432A}" type="pres">
      <dgm:prSet presAssocID="{4293F803-F203-4428-A964-D695EDB1BCBB}" presName="hierChild3" presStyleCnt="0"/>
      <dgm:spPr/>
    </dgm:pt>
  </dgm:ptLst>
  <dgm:cxnLst>
    <dgm:cxn modelId="{55EE1D58-FD8F-46AA-90AA-A6D8755A2762}" type="presOf" srcId="{931F48B9-9864-4BB7-AE0C-E3F4790582D5}" destId="{23F78C5E-1AD3-4D1C-A68F-6B9103C1E6A9}" srcOrd="1" destOrd="0" presId="urn:microsoft.com/office/officeart/2005/8/layout/orgChart1"/>
    <dgm:cxn modelId="{A17A0003-FB2D-46B4-8A05-6EDD5DA3C027}" type="presOf" srcId="{C7A5065B-5315-4275-96D6-77B77D75D7DF}" destId="{5B14DA94-636E-4992-9D77-470DFC2E3137}" srcOrd="1" destOrd="0" presId="urn:microsoft.com/office/officeart/2005/8/layout/orgChart1"/>
    <dgm:cxn modelId="{60B766CB-799D-44C7-B53C-414A0371D899}" type="presOf" srcId="{D2378A39-FDF6-4C64-B536-E3901EACA6EC}" destId="{C06EF7D0-557D-498D-A847-56ED6EB658B3}" srcOrd="0" destOrd="0" presId="urn:microsoft.com/office/officeart/2005/8/layout/orgChart1"/>
    <dgm:cxn modelId="{911A2CB0-5BE6-4DBD-8C37-A8C4238611FF}" srcId="{4A91E9CE-A7FC-4BE2-AD7D-2B54BEA9F3B8}" destId="{A2F60B3F-6455-4275-B72D-87407EA4D9CB}" srcOrd="0" destOrd="0" parTransId="{D5359960-3E0F-4A62-B3D7-0E21167F1685}" sibTransId="{CE3E06B3-F5A8-4AB9-BA14-DC077B40E20D}"/>
    <dgm:cxn modelId="{161A602B-AC30-4F10-9A34-1737B4F9202F}" type="presOf" srcId="{A285648A-3365-4364-A8ED-60D0D3312FDA}" destId="{799E8523-2AC5-4787-A7EC-A5B6BBA514F9}" srcOrd="0" destOrd="0" presId="urn:microsoft.com/office/officeart/2005/8/layout/orgChart1"/>
    <dgm:cxn modelId="{64266284-6A12-4867-A385-63A84F641FD0}" type="presOf" srcId="{A2F60B3F-6455-4275-B72D-87407EA4D9CB}" destId="{E4017C29-1857-4033-84A2-E23F20F7CB29}" srcOrd="0" destOrd="0" presId="urn:microsoft.com/office/officeart/2005/8/layout/orgChart1"/>
    <dgm:cxn modelId="{0DA7A23E-E3BB-4071-9B4D-1681FD6CBE64}" type="presOf" srcId="{366571F1-1220-4D17-BE78-95EC3FBA1E69}" destId="{62645182-1F0A-416A-898F-B8D71563448A}" srcOrd="0" destOrd="0" presId="urn:microsoft.com/office/officeart/2005/8/layout/orgChart1"/>
    <dgm:cxn modelId="{4C13B3F4-4F56-4331-898C-0A2F28244265}" type="presOf" srcId="{6CEADAFD-D989-4777-AF4C-0D9D18F0FEEA}" destId="{6AC9699C-FEEF-418F-98CC-A072520DB5B2}" srcOrd="0" destOrd="0" presId="urn:microsoft.com/office/officeart/2005/8/layout/orgChart1"/>
    <dgm:cxn modelId="{576DF72B-685C-4085-AC7D-44AEA1FF4B3C}" type="presOf" srcId="{1C4B76B4-C0E8-4E94-A3B2-01741B9169EB}" destId="{CC2D93AE-9E5F-45F7-B08E-AA86D099022A}" srcOrd="0" destOrd="0" presId="urn:microsoft.com/office/officeart/2005/8/layout/orgChart1"/>
    <dgm:cxn modelId="{3975D14B-D3C0-445D-A714-80EACF54BB78}" type="presOf" srcId="{269AC19E-E778-4475-B455-9560A9875E97}" destId="{8EBF1007-02B7-4B68-83B0-A2274F5B3CB9}" srcOrd="0" destOrd="0" presId="urn:microsoft.com/office/officeart/2005/8/layout/orgChart1"/>
    <dgm:cxn modelId="{50A12937-1495-4763-8B97-9465928136E3}" type="presOf" srcId="{1C4B76B4-C0E8-4E94-A3B2-01741B9169EB}" destId="{92115491-FD16-4415-B4F3-86FF45AA73C2}" srcOrd="1" destOrd="0" presId="urn:microsoft.com/office/officeart/2005/8/layout/orgChart1"/>
    <dgm:cxn modelId="{FF0ABBF4-9F16-45FE-989B-B1B46EDCDC32}" srcId="{1C4B76B4-C0E8-4E94-A3B2-01741B9169EB}" destId="{59996599-2EAF-451B-B8B7-479315A06F5D}" srcOrd="0" destOrd="0" parTransId="{BADE7CB0-87F0-4DC7-872D-EBFDB84C9968}" sibTransId="{D1E9C6D5-A188-48E1-B394-43A9E49AB4BA}"/>
    <dgm:cxn modelId="{D616702A-55B6-4FF6-877A-9E62D4D25331}" srcId="{1C4B76B4-C0E8-4E94-A3B2-01741B9169EB}" destId="{E6F08CC7-67D3-4ACF-B8BA-2A796819DD77}" srcOrd="1" destOrd="0" parTransId="{EC47EA9C-C2DB-42DF-8762-4168CF77F834}" sibTransId="{9391B49E-41F5-481D-8A09-8FCDBBD6C9CC}"/>
    <dgm:cxn modelId="{A46E882A-1C65-4EE3-AEEA-A6D3A3D1C264}" srcId="{4293F803-F203-4428-A964-D695EDB1BCBB}" destId="{931F48B9-9864-4BB7-AE0C-E3F4790582D5}" srcOrd="1" destOrd="0" parTransId="{A285648A-3365-4364-A8ED-60D0D3312FDA}" sibTransId="{20CA7120-8537-4A27-90E0-34DA7A3234D0}"/>
    <dgm:cxn modelId="{99551652-EDA4-49A2-8CD7-FB67709C61F5}" type="presOf" srcId="{F42797C3-1E9C-41FF-965A-D5DCF8CAD9A0}" destId="{367840A1-F117-4C56-82A0-78A6DB0DE1F0}" srcOrd="0" destOrd="0" presId="urn:microsoft.com/office/officeart/2005/8/layout/orgChart1"/>
    <dgm:cxn modelId="{8448A217-535B-4CAA-907A-C5C8E52A218F}" type="presOf" srcId="{59996599-2EAF-451B-B8B7-479315A06F5D}" destId="{53CDB684-6640-472F-BBC1-A42779F41850}" srcOrd="1" destOrd="0" presId="urn:microsoft.com/office/officeart/2005/8/layout/orgChart1"/>
    <dgm:cxn modelId="{2564AC92-5E36-452C-A12A-A9AF00E2A2BF}" type="presOf" srcId="{E6F08CC7-67D3-4ACF-B8BA-2A796819DD77}" destId="{B26DA59F-92F2-44DA-8A24-16CA4D4BC3EC}" srcOrd="0" destOrd="0" presId="urn:microsoft.com/office/officeart/2005/8/layout/orgChart1"/>
    <dgm:cxn modelId="{1A66D80D-2D16-4034-A277-9BFAD90ED1FE}" type="presOf" srcId="{D5359960-3E0F-4A62-B3D7-0E21167F1685}" destId="{7223C696-F188-4174-9AA7-0B1A87ED18DB}" srcOrd="0" destOrd="0" presId="urn:microsoft.com/office/officeart/2005/8/layout/orgChart1"/>
    <dgm:cxn modelId="{0C0DDEDC-09B5-4FD3-8DBA-2872BF1C61F4}" type="presOf" srcId="{4A91E9CE-A7FC-4BE2-AD7D-2B54BEA9F3B8}" destId="{84E27548-7E8A-40C0-848F-3227836FA016}" srcOrd="0" destOrd="0" presId="urn:microsoft.com/office/officeart/2005/8/layout/orgChart1"/>
    <dgm:cxn modelId="{B21C471B-4F53-485E-BF60-C6716636806A}" type="presOf" srcId="{C7A5065B-5315-4275-96D6-77B77D75D7DF}" destId="{DFF372CC-505E-4B21-98B1-4D650EF64E27}" srcOrd="0" destOrd="0" presId="urn:microsoft.com/office/officeart/2005/8/layout/orgChart1"/>
    <dgm:cxn modelId="{F6EA7362-75A7-408A-A6F9-D89B80439E36}" type="presOf" srcId="{A2F60B3F-6455-4275-B72D-87407EA4D9CB}" destId="{A1C27FFC-52E5-46C4-8C82-667A618BDDAA}" srcOrd="1" destOrd="0" presId="urn:microsoft.com/office/officeart/2005/8/layout/orgChart1"/>
    <dgm:cxn modelId="{F576B933-E070-4704-BD36-42E2989DFDF4}" type="presOf" srcId="{59996599-2EAF-451B-B8B7-479315A06F5D}" destId="{DF632F70-4710-4D09-85AF-0DEB61CBA202}" srcOrd="0" destOrd="0" presId="urn:microsoft.com/office/officeart/2005/8/layout/orgChart1"/>
    <dgm:cxn modelId="{BAEF76AF-D4D6-4A2B-A4DA-18DBF31EB447}" type="presOf" srcId="{E6F08CC7-67D3-4ACF-B8BA-2A796819DD77}" destId="{EDA3F076-5B6F-4AC0-B3D4-C9DC2B6D8E6D}" srcOrd="1" destOrd="0" presId="urn:microsoft.com/office/officeart/2005/8/layout/orgChart1"/>
    <dgm:cxn modelId="{B2D4336D-4D04-4103-97C6-B50CAA1C4C6D}" type="presOf" srcId="{E2B2706A-F1AB-4F8E-A9FD-D8BE1538DAEB}" destId="{528B6E51-0A77-4FEF-B603-058874123F8D}" srcOrd="0" destOrd="0" presId="urn:microsoft.com/office/officeart/2005/8/layout/orgChart1"/>
    <dgm:cxn modelId="{BF78A021-B23D-41A5-9FBF-F2FE08C31D70}" type="presOf" srcId="{4293F803-F203-4428-A964-D695EDB1BCBB}" destId="{AB79F371-D9C7-4A4E-BCAE-4CC1D6A24979}" srcOrd="1" destOrd="0" presId="urn:microsoft.com/office/officeart/2005/8/layout/orgChart1"/>
    <dgm:cxn modelId="{DDCAD181-0AB3-449C-9D71-CFF1ED077A66}" srcId="{4293F803-F203-4428-A964-D695EDB1BCBB}" destId="{C7A5065B-5315-4275-96D6-77B77D75D7DF}" srcOrd="0" destOrd="0" parTransId="{0D0A0E8C-E383-40DB-9E6F-3CB4F24974AA}" sibTransId="{D59EE640-B471-4571-9237-4698DB978AF9}"/>
    <dgm:cxn modelId="{A0143585-0CD8-4058-BC9C-82A362EAFF11}" srcId="{4293F803-F203-4428-A964-D695EDB1BCBB}" destId="{F42797C3-1E9C-41FF-965A-D5DCF8CAD9A0}" srcOrd="2" destOrd="0" parTransId="{269AC19E-E778-4475-B455-9560A9875E97}" sibTransId="{292DA030-6D3A-42B1-B1D9-23FD32F905C7}"/>
    <dgm:cxn modelId="{BB0B4AAB-EE6F-44F4-9C24-7C2FDE75DA10}" type="presOf" srcId="{EC47EA9C-C2DB-42DF-8762-4168CF77F834}" destId="{B193E63F-7046-4048-A9D5-410E9508753D}" srcOrd="0" destOrd="0" presId="urn:microsoft.com/office/officeart/2005/8/layout/orgChart1"/>
    <dgm:cxn modelId="{9C32E84F-3ED9-4402-A3AA-B057F3C344B1}" srcId="{931F48B9-9864-4BB7-AE0C-E3F4790582D5}" destId="{1C4B76B4-C0E8-4E94-A3B2-01741B9169EB}" srcOrd="0" destOrd="0" parTransId="{D2378A39-FDF6-4C64-B536-E3901EACA6EC}" sibTransId="{FB2C5E47-0273-417D-945E-811BF994EBF8}"/>
    <dgm:cxn modelId="{7888973B-00E1-4858-8399-65ADAD669A89}" srcId="{4A91E9CE-A7FC-4BE2-AD7D-2B54BEA9F3B8}" destId="{6CEADAFD-D989-4777-AF4C-0D9D18F0FEEA}" srcOrd="1" destOrd="0" parTransId="{E03E0D39-6E19-4003-AD13-963C7BBFF47A}" sibTransId="{7EFFE72D-3EE6-44D7-ACF1-54E3EA85ECC8}"/>
    <dgm:cxn modelId="{7B9DBF02-C09F-4A7A-873E-72CBF842A09C}" type="presOf" srcId="{931F48B9-9864-4BB7-AE0C-E3F4790582D5}" destId="{CDCD92C4-4588-4431-AD8A-27E1DACBDED7}" srcOrd="0" destOrd="0" presId="urn:microsoft.com/office/officeart/2005/8/layout/orgChart1"/>
    <dgm:cxn modelId="{CF5DB181-B5E6-45F0-8F0B-A9D52B5BEE54}" type="presOf" srcId="{F42797C3-1E9C-41FF-965A-D5DCF8CAD9A0}" destId="{DCF268D7-3915-47B4-A6D9-BCE59A1C6229}" srcOrd="1" destOrd="0" presId="urn:microsoft.com/office/officeart/2005/8/layout/orgChart1"/>
    <dgm:cxn modelId="{92C23C46-39F5-4F62-943B-B5CA72E0C962}" srcId="{C7A5065B-5315-4275-96D6-77B77D75D7DF}" destId="{4A91E9CE-A7FC-4BE2-AD7D-2B54BEA9F3B8}" srcOrd="0" destOrd="0" parTransId="{E2B2706A-F1AB-4F8E-A9FD-D8BE1538DAEB}" sibTransId="{857EAA14-AA72-4AAE-826D-0CEB2383A383}"/>
    <dgm:cxn modelId="{753FA8EE-E111-45EA-889A-AF447A650892}" type="presOf" srcId="{E03E0D39-6E19-4003-AD13-963C7BBFF47A}" destId="{35DB1066-94C6-43F3-BD6F-F9D1C89B28B0}" srcOrd="0" destOrd="0" presId="urn:microsoft.com/office/officeart/2005/8/layout/orgChart1"/>
    <dgm:cxn modelId="{026E7834-DF10-43D6-B7E8-97063C9DB846}" type="presOf" srcId="{BADE7CB0-87F0-4DC7-872D-EBFDB84C9968}" destId="{5DD6DCDF-3166-46FC-99F1-085A38756353}" srcOrd="0" destOrd="0" presId="urn:microsoft.com/office/officeart/2005/8/layout/orgChart1"/>
    <dgm:cxn modelId="{171EC731-11E2-47BB-B68B-A1D6C7C4B5D8}" srcId="{366571F1-1220-4D17-BE78-95EC3FBA1E69}" destId="{4293F803-F203-4428-A964-D695EDB1BCBB}" srcOrd="0" destOrd="0" parTransId="{DD75F118-9A36-447A-8758-817A1C51DCD2}" sibTransId="{3441A4EC-6B9A-4612-8324-E9EA8218BA00}"/>
    <dgm:cxn modelId="{23C03270-4634-47F9-B974-7885A91BDF24}" type="presOf" srcId="{6CEADAFD-D989-4777-AF4C-0D9D18F0FEEA}" destId="{ABF5B5AC-A4B0-491E-8270-A32206FC537E}" srcOrd="1" destOrd="0" presId="urn:microsoft.com/office/officeart/2005/8/layout/orgChart1"/>
    <dgm:cxn modelId="{33C9E95E-562E-44D4-8B60-AB9A3D6A157E}" type="presOf" srcId="{4293F803-F203-4428-A964-D695EDB1BCBB}" destId="{82B0D2D2-4FC7-4A00-B3E9-0CA962ECF557}" srcOrd="0" destOrd="0" presId="urn:microsoft.com/office/officeart/2005/8/layout/orgChart1"/>
    <dgm:cxn modelId="{21D5B035-5A07-40B8-B669-D397229C699E}" type="presOf" srcId="{4A91E9CE-A7FC-4BE2-AD7D-2B54BEA9F3B8}" destId="{87F6AF4F-E40C-4441-AF61-D16F9BFD8F66}" srcOrd="1" destOrd="0" presId="urn:microsoft.com/office/officeart/2005/8/layout/orgChart1"/>
    <dgm:cxn modelId="{0DEBCFC0-4974-4C8F-8137-EF736AD545CA}" type="presOf" srcId="{0D0A0E8C-E383-40DB-9E6F-3CB4F24974AA}" destId="{FBA8AFC0-29DF-49C3-BBA3-BB75FDFF1B33}" srcOrd="0" destOrd="0" presId="urn:microsoft.com/office/officeart/2005/8/layout/orgChart1"/>
    <dgm:cxn modelId="{77ADD729-EB54-4AC4-ADDD-3DA2DAECBEE3}" type="presParOf" srcId="{62645182-1F0A-416A-898F-B8D71563448A}" destId="{42FA0F6E-CC9F-45C5-A875-997B31900986}" srcOrd="0" destOrd="0" presId="urn:microsoft.com/office/officeart/2005/8/layout/orgChart1"/>
    <dgm:cxn modelId="{48CB5915-0C6A-462B-93A5-D5C982A0D76D}" type="presParOf" srcId="{42FA0F6E-CC9F-45C5-A875-997B31900986}" destId="{5955601C-567E-4BE3-8225-360A1112B952}" srcOrd="0" destOrd="0" presId="urn:microsoft.com/office/officeart/2005/8/layout/orgChart1"/>
    <dgm:cxn modelId="{C7A0F911-C8C1-4974-BBA2-76B9C1CBF68E}" type="presParOf" srcId="{5955601C-567E-4BE3-8225-360A1112B952}" destId="{82B0D2D2-4FC7-4A00-B3E9-0CA962ECF557}" srcOrd="0" destOrd="0" presId="urn:microsoft.com/office/officeart/2005/8/layout/orgChart1"/>
    <dgm:cxn modelId="{3245CF11-D3B8-4499-964B-00AB2870FB56}" type="presParOf" srcId="{5955601C-567E-4BE3-8225-360A1112B952}" destId="{AB79F371-D9C7-4A4E-BCAE-4CC1D6A24979}" srcOrd="1" destOrd="0" presId="urn:microsoft.com/office/officeart/2005/8/layout/orgChart1"/>
    <dgm:cxn modelId="{4F7F7167-46D5-4A3E-ACEB-FB66D4D94FAD}" type="presParOf" srcId="{42FA0F6E-CC9F-45C5-A875-997B31900986}" destId="{5E538D65-CAEE-4B4C-BFF8-5D0A067AA3B7}" srcOrd="1" destOrd="0" presId="urn:microsoft.com/office/officeart/2005/8/layout/orgChart1"/>
    <dgm:cxn modelId="{7C9E0271-48A6-4B1C-863E-7A832C49FF35}" type="presParOf" srcId="{5E538D65-CAEE-4B4C-BFF8-5D0A067AA3B7}" destId="{FBA8AFC0-29DF-49C3-BBA3-BB75FDFF1B33}" srcOrd="0" destOrd="0" presId="urn:microsoft.com/office/officeart/2005/8/layout/orgChart1"/>
    <dgm:cxn modelId="{94CBBEC2-37DB-443D-8C5E-F92D918CCC46}" type="presParOf" srcId="{5E538D65-CAEE-4B4C-BFF8-5D0A067AA3B7}" destId="{B384792B-1C3A-4092-B5BE-E14D59F0E9DA}" srcOrd="1" destOrd="0" presId="urn:microsoft.com/office/officeart/2005/8/layout/orgChart1"/>
    <dgm:cxn modelId="{B2EA8EF7-7A9B-4B1C-8F4E-710AC539E7CE}" type="presParOf" srcId="{B384792B-1C3A-4092-B5BE-E14D59F0E9DA}" destId="{795264F4-0154-4B25-8883-9E1286E09F75}" srcOrd="0" destOrd="0" presId="urn:microsoft.com/office/officeart/2005/8/layout/orgChart1"/>
    <dgm:cxn modelId="{845A72A5-5841-451D-87E5-8540F6E25D44}" type="presParOf" srcId="{795264F4-0154-4B25-8883-9E1286E09F75}" destId="{DFF372CC-505E-4B21-98B1-4D650EF64E27}" srcOrd="0" destOrd="0" presId="urn:microsoft.com/office/officeart/2005/8/layout/orgChart1"/>
    <dgm:cxn modelId="{254462A5-E859-4D6F-B2A3-F614B78D7736}" type="presParOf" srcId="{795264F4-0154-4B25-8883-9E1286E09F75}" destId="{5B14DA94-636E-4992-9D77-470DFC2E3137}" srcOrd="1" destOrd="0" presId="urn:microsoft.com/office/officeart/2005/8/layout/orgChart1"/>
    <dgm:cxn modelId="{42ED01A2-E498-4D97-96AB-9D5FC486C0F2}" type="presParOf" srcId="{B384792B-1C3A-4092-B5BE-E14D59F0E9DA}" destId="{3930EF70-744A-4703-A0AF-8093DAF1C448}" srcOrd="1" destOrd="0" presId="urn:microsoft.com/office/officeart/2005/8/layout/orgChart1"/>
    <dgm:cxn modelId="{B80B478B-531B-4769-B5B8-B8C63A8D329B}" type="presParOf" srcId="{3930EF70-744A-4703-A0AF-8093DAF1C448}" destId="{528B6E51-0A77-4FEF-B603-058874123F8D}" srcOrd="0" destOrd="0" presId="urn:microsoft.com/office/officeart/2005/8/layout/orgChart1"/>
    <dgm:cxn modelId="{CB7EA585-E6E2-4EFC-950F-7418D80B8327}" type="presParOf" srcId="{3930EF70-744A-4703-A0AF-8093DAF1C448}" destId="{084E83E0-DBFD-4525-8879-D14BD9472302}" srcOrd="1" destOrd="0" presId="urn:microsoft.com/office/officeart/2005/8/layout/orgChart1"/>
    <dgm:cxn modelId="{73D470AF-F7C3-4F9D-A46E-628C9990AD02}" type="presParOf" srcId="{084E83E0-DBFD-4525-8879-D14BD9472302}" destId="{9BEF2F15-125A-458F-B183-B447C11F39A3}" srcOrd="0" destOrd="0" presId="urn:microsoft.com/office/officeart/2005/8/layout/orgChart1"/>
    <dgm:cxn modelId="{FC2ADA90-94F5-42AC-A900-2868A9939258}" type="presParOf" srcId="{9BEF2F15-125A-458F-B183-B447C11F39A3}" destId="{84E27548-7E8A-40C0-848F-3227836FA016}" srcOrd="0" destOrd="0" presId="urn:microsoft.com/office/officeart/2005/8/layout/orgChart1"/>
    <dgm:cxn modelId="{56FEDEF1-D70E-4494-8544-97C3FA79917A}" type="presParOf" srcId="{9BEF2F15-125A-458F-B183-B447C11F39A3}" destId="{87F6AF4F-E40C-4441-AF61-D16F9BFD8F66}" srcOrd="1" destOrd="0" presId="urn:microsoft.com/office/officeart/2005/8/layout/orgChart1"/>
    <dgm:cxn modelId="{F79C57E9-944E-4B81-96FF-88F184BA1417}" type="presParOf" srcId="{084E83E0-DBFD-4525-8879-D14BD9472302}" destId="{EEF32078-2CCA-4079-994D-570941EF00E2}" srcOrd="1" destOrd="0" presId="urn:microsoft.com/office/officeart/2005/8/layout/orgChart1"/>
    <dgm:cxn modelId="{AFCEE7FF-3555-4218-A92D-159B62AE1D80}" type="presParOf" srcId="{EEF32078-2CCA-4079-994D-570941EF00E2}" destId="{7223C696-F188-4174-9AA7-0B1A87ED18DB}" srcOrd="0" destOrd="0" presId="urn:microsoft.com/office/officeart/2005/8/layout/orgChart1"/>
    <dgm:cxn modelId="{A0A74EC1-1519-4D99-83BB-4E5764470895}" type="presParOf" srcId="{EEF32078-2CCA-4079-994D-570941EF00E2}" destId="{B51DFF7A-7106-4ED8-ACF1-9600667551C4}" srcOrd="1" destOrd="0" presId="urn:microsoft.com/office/officeart/2005/8/layout/orgChart1"/>
    <dgm:cxn modelId="{653D0F6D-D8E5-4461-A255-28D803D87166}" type="presParOf" srcId="{B51DFF7A-7106-4ED8-ACF1-9600667551C4}" destId="{A90ACAEF-D3CF-4977-8CD5-D77E2DE5EE82}" srcOrd="0" destOrd="0" presId="urn:microsoft.com/office/officeart/2005/8/layout/orgChart1"/>
    <dgm:cxn modelId="{11E5B3A8-BDF7-4B9E-A97B-1727B2B35AC6}" type="presParOf" srcId="{A90ACAEF-D3CF-4977-8CD5-D77E2DE5EE82}" destId="{E4017C29-1857-4033-84A2-E23F20F7CB29}" srcOrd="0" destOrd="0" presId="urn:microsoft.com/office/officeart/2005/8/layout/orgChart1"/>
    <dgm:cxn modelId="{B970165D-7362-4333-BE0B-90F486A7461E}" type="presParOf" srcId="{A90ACAEF-D3CF-4977-8CD5-D77E2DE5EE82}" destId="{A1C27FFC-52E5-46C4-8C82-667A618BDDAA}" srcOrd="1" destOrd="0" presId="urn:microsoft.com/office/officeart/2005/8/layout/orgChart1"/>
    <dgm:cxn modelId="{CF9C2DA0-3F28-4D00-B1C3-10428BC67610}" type="presParOf" srcId="{B51DFF7A-7106-4ED8-ACF1-9600667551C4}" destId="{6E51D6DC-1D98-4DC4-B15E-1896C314E4AD}" srcOrd="1" destOrd="0" presId="urn:microsoft.com/office/officeart/2005/8/layout/orgChart1"/>
    <dgm:cxn modelId="{9254F764-3A66-4CCE-8F99-9BF7661E3155}" type="presParOf" srcId="{B51DFF7A-7106-4ED8-ACF1-9600667551C4}" destId="{7467F193-5679-4AD7-905F-65339C5DB01D}" srcOrd="2" destOrd="0" presId="urn:microsoft.com/office/officeart/2005/8/layout/orgChart1"/>
    <dgm:cxn modelId="{B339BCEE-2766-4EB0-92DB-EFCBFFF43FFA}" type="presParOf" srcId="{EEF32078-2CCA-4079-994D-570941EF00E2}" destId="{35DB1066-94C6-43F3-BD6F-F9D1C89B28B0}" srcOrd="2" destOrd="0" presId="urn:microsoft.com/office/officeart/2005/8/layout/orgChart1"/>
    <dgm:cxn modelId="{2F8FB02E-1E66-43EB-85D3-CDA331C7E96D}" type="presParOf" srcId="{EEF32078-2CCA-4079-994D-570941EF00E2}" destId="{A1058361-3977-4976-9C4A-DAA241F98E7C}" srcOrd="3" destOrd="0" presId="urn:microsoft.com/office/officeart/2005/8/layout/orgChart1"/>
    <dgm:cxn modelId="{585BA270-337F-4A26-8F3B-D8163D6D15B6}" type="presParOf" srcId="{A1058361-3977-4976-9C4A-DAA241F98E7C}" destId="{00F1B947-D0F5-4BE6-BA42-31285C401295}" srcOrd="0" destOrd="0" presId="urn:microsoft.com/office/officeart/2005/8/layout/orgChart1"/>
    <dgm:cxn modelId="{C8A2A0B2-803C-48AA-97A6-2AFF9161F98F}" type="presParOf" srcId="{00F1B947-D0F5-4BE6-BA42-31285C401295}" destId="{6AC9699C-FEEF-418F-98CC-A072520DB5B2}" srcOrd="0" destOrd="0" presId="urn:microsoft.com/office/officeart/2005/8/layout/orgChart1"/>
    <dgm:cxn modelId="{826A3AB9-AB69-4C8E-BD8F-D2F671BCF2DD}" type="presParOf" srcId="{00F1B947-D0F5-4BE6-BA42-31285C401295}" destId="{ABF5B5AC-A4B0-491E-8270-A32206FC537E}" srcOrd="1" destOrd="0" presId="urn:microsoft.com/office/officeart/2005/8/layout/orgChart1"/>
    <dgm:cxn modelId="{6FA3D275-32AB-4781-8ABC-FE8370C0F119}" type="presParOf" srcId="{A1058361-3977-4976-9C4A-DAA241F98E7C}" destId="{A36CFDDD-2F0E-43CC-8F1D-394322303DF9}" srcOrd="1" destOrd="0" presId="urn:microsoft.com/office/officeart/2005/8/layout/orgChart1"/>
    <dgm:cxn modelId="{C106B1D0-E1AE-49F3-8A3C-EBB7C72C1454}" type="presParOf" srcId="{A1058361-3977-4976-9C4A-DAA241F98E7C}" destId="{4812F8E1-8E02-4AE5-85FD-ED89F6493672}" srcOrd="2" destOrd="0" presId="urn:microsoft.com/office/officeart/2005/8/layout/orgChart1"/>
    <dgm:cxn modelId="{211780DA-C23F-419A-9175-F43BB75EC9ED}" type="presParOf" srcId="{084E83E0-DBFD-4525-8879-D14BD9472302}" destId="{1AD9A2AD-8248-46DA-81BC-1A288B780151}" srcOrd="2" destOrd="0" presId="urn:microsoft.com/office/officeart/2005/8/layout/orgChart1"/>
    <dgm:cxn modelId="{F5746C25-BF43-42A3-A928-87835589EAEC}" type="presParOf" srcId="{B384792B-1C3A-4092-B5BE-E14D59F0E9DA}" destId="{449E81BD-4947-4A02-AE9C-96F8F5BC92AC}" srcOrd="2" destOrd="0" presId="urn:microsoft.com/office/officeart/2005/8/layout/orgChart1"/>
    <dgm:cxn modelId="{FF9F0E1A-14CC-48BA-B989-0EB0E8A3E2B7}" type="presParOf" srcId="{5E538D65-CAEE-4B4C-BFF8-5D0A067AA3B7}" destId="{799E8523-2AC5-4787-A7EC-A5B6BBA514F9}" srcOrd="2" destOrd="0" presId="urn:microsoft.com/office/officeart/2005/8/layout/orgChart1"/>
    <dgm:cxn modelId="{BB325D76-037C-4CAA-9C8F-7465C34707E0}" type="presParOf" srcId="{5E538D65-CAEE-4B4C-BFF8-5D0A067AA3B7}" destId="{428570C9-7C6D-40BE-8A75-01DEBD322EF0}" srcOrd="3" destOrd="0" presId="urn:microsoft.com/office/officeart/2005/8/layout/orgChart1"/>
    <dgm:cxn modelId="{641E8FBE-E6C9-4475-A61F-12C49D0BEF9A}" type="presParOf" srcId="{428570C9-7C6D-40BE-8A75-01DEBD322EF0}" destId="{4501F122-F6B4-4C08-862A-CCB57EDE7D50}" srcOrd="0" destOrd="0" presId="urn:microsoft.com/office/officeart/2005/8/layout/orgChart1"/>
    <dgm:cxn modelId="{77B0C47E-D924-4B6D-B086-16E40F311563}" type="presParOf" srcId="{4501F122-F6B4-4C08-862A-CCB57EDE7D50}" destId="{CDCD92C4-4588-4431-AD8A-27E1DACBDED7}" srcOrd="0" destOrd="0" presId="urn:microsoft.com/office/officeart/2005/8/layout/orgChart1"/>
    <dgm:cxn modelId="{F85DA832-C6F2-4601-ADBA-E4188EA3B76D}" type="presParOf" srcId="{4501F122-F6B4-4C08-862A-CCB57EDE7D50}" destId="{23F78C5E-1AD3-4D1C-A68F-6B9103C1E6A9}" srcOrd="1" destOrd="0" presId="urn:microsoft.com/office/officeart/2005/8/layout/orgChart1"/>
    <dgm:cxn modelId="{CCE6A10A-6D6C-4413-8E4C-6F91B9474A83}" type="presParOf" srcId="{428570C9-7C6D-40BE-8A75-01DEBD322EF0}" destId="{E2E990D8-1EA9-4A6F-B5D5-F62571DFC563}" srcOrd="1" destOrd="0" presId="urn:microsoft.com/office/officeart/2005/8/layout/orgChart1"/>
    <dgm:cxn modelId="{D9188491-9B84-41E8-BEC1-AE9425B55F42}" type="presParOf" srcId="{E2E990D8-1EA9-4A6F-B5D5-F62571DFC563}" destId="{C06EF7D0-557D-498D-A847-56ED6EB658B3}" srcOrd="0" destOrd="0" presId="urn:microsoft.com/office/officeart/2005/8/layout/orgChart1"/>
    <dgm:cxn modelId="{526F4E21-072F-4E1A-8B0A-E5DE2C3D78F3}" type="presParOf" srcId="{E2E990D8-1EA9-4A6F-B5D5-F62571DFC563}" destId="{827294BF-4F82-4B50-985E-3D188224BD79}" srcOrd="1" destOrd="0" presId="urn:microsoft.com/office/officeart/2005/8/layout/orgChart1"/>
    <dgm:cxn modelId="{D549346F-B1AC-4D22-B7FF-30BF6945003D}" type="presParOf" srcId="{827294BF-4F82-4B50-985E-3D188224BD79}" destId="{E6211BBF-A203-4D77-8CEF-B0AAD0EEED89}" srcOrd="0" destOrd="0" presId="urn:microsoft.com/office/officeart/2005/8/layout/orgChart1"/>
    <dgm:cxn modelId="{014281BE-372C-468A-BED9-2C1D3DC7C1F3}" type="presParOf" srcId="{E6211BBF-A203-4D77-8CEF-B0AAD0EEED89}" destId="{CC2D93AE-9E5F-45F7-B08E-AA86D099022A}" srcOrd="0" destOrd="0" presId="urn:microsoft.com/office/officeart/2005/8/layout/orgChart1"/>
    <dgm:cxn modelId="{EAE466B4-7445-43E6-B8BB-1BCDEA185E0A}" type="presParOf" srcId="{E6211BBF-A203-4D77-8CEF-B0AAD0EEED89}" destId="{92115491-FD16-4415-B4F3-86FF45AA73C2}" srcOrd="1" destOrd="0" presId="urn:microsoft.com/office/officeart/2005/8/layout/orgChart1"/>
    <dgm:cxn modelId="{6BD94793-A8AF-42C4-A3C8-AAB387036D01}" type="presParOf" srcId="{827294BF-4F82-4B50-985E-3D188224BD79}" destId="{CF3459F4-4644-40E8-809A-CA884B538630}" srcOrd="1" destOrd="0" presId="urn:microsoft.com/office/officeart/2005/8/layout/orgChart1"/>
    <dgm:cxn modelId="{E054C60C-402C-43D4-A269-9A9EA2CB7936}" type="presParOf" srcId="{CF3459F4-4644-40E8-809A-CA884B538630}" destId="{5DD6DCDF-3166-46FC-99F1-085A38756353}" srcOrd="0" destOrd="0" presId="urn:microsoft.com/office/officeart/2005/8/layout/orgChart1"/>
    <dgm:cxn modelId="{62D6B077-1985-4EC2-9212-D99349674581}" type="presParOf" srcId="{CF3459F4-4644-40E8-809A-CA884B538630}" destId="{E8DCDFFE-0155-48B7-A121-322C468AEFF4}" srcOrd="1" destOrd="0" presId="urn:microsoft.com/office/officeart/2005/8/layout/orgChart1"/>
    <dgm:cxn modelId="{0B09DD69-6275-4E90-97BC-B083A010F3B8}" type="presParOf" srcId="{E8DCDFFE-0155-48B7-A121-322C468AEFF4}" destId="{51955D09-51CE-4821-AAAC-5EDFC2648870}" srcOrd="0" destOrd="0" presId="urn:microsoft.com/office/officeart/2005/8/layout/orgChart1"/>
    <dgm:cxn modelId="{989F1481-8D8E-46AA-A0B5-6AA5D2807C82}" type="presParOf" srcId="{51955D09-51CE-4821-AAAC-5EDFC2648870}" destId="{DF632F70-4710-4D09-85AF-0DEB61CBA202}" srcOrd="0" destOrd="0" presId="urn:microsoft.com/office/officeart/2005/8/layout/orgChart1"/>
    <dgm:cxn modelId="{A9BA1A0A-EA71-4E5C-AC53-697FCBA15457}" type="presParOf" srcId="{51955D09-51CE-4821-AAAC-5EDFC2648870}" destId="{53CDB684-6640-472F-BBC1-A42779F41850}" srcOrd="1" destOrd="0" presId="urn:microsoft.com/office/officeart/2005/8/layout/orgChart1"/>
    <dgm:cxn modelId="{6E11D41F-5DB2-4054-982D-5F166CB62BA4}" type="presParOf" srcId="{E8DCDFFE-0155-48B7-A121-322C468AEFF4}" destId="{5C4A6F92-053C-4602-9380-AB933F14196E}" srcOrd="1" destOrd="0" presId="urn:microsoft.com/office/officeart/2005/8/layout/orgChart1"/>
    <dgm:cxn modelId="{C53E1FD5-AEC1-476F-9126-66F96F0C9E2D}" type="presParOf" srcId="{E8DCDFFE-0155-48B7-A121-322C468AEFF4}" destId="{A3352B06-8547-42DB-9501-D4485969A7E3}" srcOrd="2" destOrd="0" presId="urn:microsoft.com/office/officeart/2005/8/layout/orgChart1"/>
    <dgm:cxn modelId="{35DDF139-B73C-4A71-AB4B-6BDE805C7683}" type="presParOf" srcId="{CF3459F4-4644-40E8-809A-CA884B538630}" destId="{B193E63F-7046-4048-A9D5-410E9508753D}" srcOrd="2" destOrd="0" presId="urn:microsoft.com/office/officeart/2005/8/layout/orgChart1"/>
    <dgm:cxn modelId="{3DBFF60B-D696-4CEB-8840-89A8AD6517F8}" type="presParOf" srcId="{CF3459F4-4644-40E8-809A-CA884B538630}" destId="{920FFDDF-9D2A-4568-BE0D-895C0C756866}" srcOrd="3" destOrd="0" presId="urn:microsoft.com/office/officeart/2005/8/layout/orgChart1"/>
    <dgm:cxn modelId="{2AC99350-10A9-40D7-A548-51B1DE448BCA}" type="presParOf" srcId="{920FFDDF-9D2A-4568-BE0D-895C0C756866}" destId="{28203EC1-67AF-4D65-B8E1-A0671D8E8132}" srcOrd="0" destOrd="0" presId="urn:microsoft.com/office/officeart/2005/8/layout/orgChart1"/>
    <dgm:cxn modelId="{62BDD38E-C067-4C86-8E6F-6FD7F742AE96}" type="presParOf" srcId="{28203EC1-67AF-4D65-B8E1-A0671D8E8132}" destId="{B26DA59F-92F2-44DA-8A24-16CA4D4BC3EC}" srcOrd="0" destOrd="0" presId="urn:microsoft.com/office/officeart/2005/8/layout/orgChart1"/>
    <dgm:cxn modelId="{77AA6B2B-BD61-4D62-BCF8-32F2AFFE5A30}" type="presParOf" srcId="{28203EC1-67AF-4D65-B8E1-A0671D8E8132}" destId="{EDA3F076-5B6F-4AC0-B3D4-C9DC2B6D8E6D}" srcOrd="1" destOrd="0" presId="urn:microsoft.com/office/officeart/2005/8/layout/orgChart1"/>
    <dgm:cxn modelId="{7BE445B3-C4C3-4A41-A748-BB2AEF11DF3E}" type="presParOf" srcId="{920FFDDF-9D2A-4568-BE0D-895C0C756866}" destId="{58AE0A59-9F13-4785-B5DA-98BBC1337921}" srcOrd="1" destOrd="0" presId="urn:microsoft.com/office/officeart/2005/8/layout/orgChart1"/>
    <dgm:cxn modelId="{3DEED33A-91B1-4843-AFD8-D678ED72792D}" type="presParOf" srcId="{920FFDDF-9D2A-4568-BE0D-895C0C756866}" destId="{75D23040-4513-419C-A882-23DA1D38E712}" srcOrd="2" destOrd="0" presId="urn:microsoft.com/office/officeart/2005/8/layout/orgChart1"/>
    <dgm:cxn modelId="{26E167A2-F9A5-4C80-AB33-96A54EFD1C6F}" type="presParOf" srcId="{827294BF-4F82-4B50-985E-3D188224BD79}" destId="{468F596C-B72B-43B2-B95B-785608836B16}" srcOrd="2" destOrd="0" presId="urn:microsoft.com/office/officeart/2005/8/layout/orgChart1"/>
    <dgm:cxn modelId="{9056F522-650C-4EBE-8CF2-9E6EAD92E028}" type="presParOf" srcId="{428570C9-7C6D-40BE-8A75-01DEBD322EF0}" destId="{3F8739A3-9D32-4880-BC14-8F8502EADFED}" srcOrd="2" destOrd="0" presId="urn:microsoft.com/office/officeart/2005/8/layout/orgChart1"/>
    <dgm:cxn modelId="{B2DAFE51-D8A0-4491-B593-0055392E7898}" type="presParOf" srcId="{5E538D65-CAEE-4B4C-BFF8-5D0A067AA3B7}" destId="{8EBF1007-02B7-4B68-83B0-A2274F5B3CB9}" srcOrd="4" destOrd="0" presId="urn:microsoft.com/office/officeart/2005/8/layout/orgChart1"/>
    <dgm:cxn modelId="{8FCCFDA8-A57D-4849-A9BD-572841761BED}" type="presParOf" srcId="{5E538D65-CAEE-4B4C-BFF8-5D0A067AA3B7}" destId="{34F44EEE-4DE4-40DB-96DB-3AD1262C37FD}" srcOrd="5" destOrd="0" presId="urn:microsoft.com/office/officeart/2005/8/layout/orgChart1"/>
    <dgm:cxn modelId="{017ECBE5-8906-41FD-A528-E891FC59F5C2}" type="presParOf" srcId="{34F44EEE-4DE4-40DB-96DB-3AD1262C37FD}" destId="{D8D6DE7E-7B5F-4325-99A3-55ECEAAC6404}" srcOrd="0" destOrd="0" presId="urn:microsoft.com/office/officeart/2005/8/layout/orgChart1"/>
    <dgm:cxn modelId="{AAFF3CA9-8064-4E96-976B-8439DE5C70AC}" type="presParOf" srcId="{D8D6DE7E-7B5F-4325-99A3-55ECEAAC6404}" destId="{367840A1-F117-4C56-82A0-78A6DB0DE1F0}" srcOrd="0" destOrd="0" presId="urn:microsoft.com/office/officeart/2005/8/layout/orgChart1"/>
    <dgm:cxn modelId="{AFC4E9A7-121C-4A44-B310-2D2D6B217C9A}" type="presParOf" srcId="{D8D6DE7E-7B5F-4325-99A3-55ECEAAC6404}" destId="{DCF268D7-3915-47B4-A6D9-BCE59A1C6229}" srcOrd="1" destOrd="0" presId="urn:microsoft.com/office/officeart/2005/8/layout/orgChart1"/>
    <dgm:cxn modelId="{887E3A56-9CCE-4F03-8820-EB03B4682905}" type="presParOf" srcId="{34F44EEE-4DE4-40DB-96DB-3AD1262C37FD}" destId="{5502E311-6356-4E93-99C2-DC4CC7819A52}" srcOrd="1" destOrd="0" presId="urn:microsoft.com/office/officeart/2005/8/layout/orgChart1"/>
    <dgm:cxn modelId="{DB612F08-B011-47FF-A279-A75A20D8926F}" type="presParOf" srcId="{34F44EEE-4DE4-40DB-96DB-3AD1262C37FD}" destId="{9AB0CC79-D0CA-4AAD-B0CD-4C78B83A8C1D}" srcOrd="2" destOrd="0" presId="urn:microsoft.com/office/officeart/2005/8/layout/orgChart1"/>
    <dgm:cxn modelId="{D0F920B9-78EC-4F73-99C1-DB49D71171D5}" type="presParOf" srcId="{42FA0F6E-CC9F-45C5-A875-997B31900986}" destId="{A3FD40B2-728D-4B3A-9071-332A7CD043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BF1007-02B7-4B68-83B0-A2274F5B3CB9}">
      <dsp:nvSpPr>
        <dsp:cNvPr id="0" name=""/>
        <dsp:cNvSpPr/>
      </dsp:nvSpPr>
      <dsp:spPr>
        <a:xfrm>
          <a:off x="5100492" y="681257"/>
          <a:ext cx="2831346" cy="285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986"/>
              </a:lnTo>
              <a:lnTo>
                <a:pt x="2831346" y="142986"/>
              </a:lnTo>
              <a:lnTo>
                <a:pt x="2831346" y="285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93E63F-7046-4048-A9D5-410E9508753D}">
      <dsp:nvSpPr>
        <dsp:cNvPr id="0" name=""/>
        <dsp:cNvSpPr/>
      </dsp:nvSpPr>
      <dsp:spPr>
        <a:xfrm>
          <a:off x="6004337" y="2229721"/>
          <a:ext cx="142986" cy="556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374"/>
              </a:lnTo>
              <a:lnTo>
                <a:pt x="142986" y="5563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6DCDF-3166-46FC-99F1-085A38756353}">
      <dsp:nvSpPr>
        <dsp:cNvPr id="0" name=""/>
        <dsp:cNvSpPr/>
      </dsp:nvSpPr>
      <dsp:spPr>
        <a:xfrm>
          <a:off x="5861351" y="2229721"/>
          <a:ext cx="142986" cy="592883"/>
        </a:xfrm>
        <a:custGeom>
          <a:avLst/>
          <a:gdLst/>
          <a:ahLst/>
          <a:cxnLst/>
          <a:rect l="0" t="0" r="0" b="0"/>
          <a:pathLst>
            <a:path>
              <a:moveTo>
                <a:pt x="142986" y="0"/>
              </a:moveTo>
              <a:lnTo>
                <a:pt x="142986" y="592883"/>
              </a:lnTo>
              <a:lnTo>
                <a:pt x="0" y="5928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EF7D0-557D-498D-A847-56ED6EB658B3}">
      <dsp:nvSpPr>
        <dsp:cNvPr id="0" name=""/>
        <dsp:cNvSpPr/>
      </dsp:nvSpPr>
      <dsp:spPr>
        <a:xfrm>
          <a:off x="5958617" y="1481860"/>
          <a:ext cx="91440" cy="285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9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9E8523-2AC5-4787-A7EC-A5B6BBA514F9}">
      <dsp:nvSpPr>
        <dsp:cNvPr id="0" name=""/>
        <dsp:cNvSpPr/>
      </dsp:nvSpPr>
      <dsp:spPr>
        <a:xfrm>
          <a:off x="5100492" y="681257"/>
          <a:ext cx="903845" cy="285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986"/>
              </a:lnTo>
              <a:lnTo>
                <a:pt x="903845" y="142986"/>
              </a:lnTo>
              <a:lnTo>
                <a:pt x="903845" y="285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B1066-94C6-43F3-BD6F-F9D1C89B28B0}">
      <dsp:nvSpPr>
        <dsp:cNvPr id="0" name=""/>
        <dsp:cNvSpPr/>
      </dsp:nvSpPr>
      <dsp:spPr>
        <a:xfrm>
          <a:off x="2160353" y="2229721"/>
          <a:ext cx="142986" cy="626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6417"/>
              </a:lnTo>
              <a:lnTo>
                <a:pt x="142986" y="6264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3C696-F188-4174-9AA7-0B1A87ED18DB}">
      <dsp:nvSpPr>
        <dsp:cNvPr id="0" name=""/>
        <dsp:cNvSpPr/>
      </dsp:nvSpPr>
      <dsp:spPr>
        <a:xfrm>
          <a:off x="2017366" y="2229721"/>
          <a:ext cx="142986" cy="626417"/>
        </a:xfrm>
        <a:custGeom>
          <a:avLst/>
          <a:gdLst/>
          <a:ahLst/>
          <a:cxnLst/>
          <a:rect l="0" t="0" r="0" b="0"/>
          <a:pathLst>
            <a:path>
              <a:moveTo>
                <a:pt x="142986" y="0"/>
              </a:moveTo>
              <a:lnTo>
                <a:pt x="142986" y="626417"/>
              </a:lnTo>
              <a:lnTo>
                <a:pt x="0" y="6264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B6E51-0A77-4FEF-B603-058874123F8D}">
      <dsp:nvSpPr>
        <dsp:cNvPr id="0" name=""/>
        <dsp:cNvSpPr/>
      </dsp:nvSpPr>
      <dsp:spPr>
        <a:xfrm>
          <a:off x="2114633" y="1481860"/>
          <a:ext cx="91440" cy="285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9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A8AFC0-29DF-49C3-BBA3-BB75FDFF1B33}">
      <dsp:nvSpPr>
        <dsp:cNvPr id="0" name=""/>
        <dsp:cNvSpPr/>
      </dsp:nvSpPr>
      <dsp:spPr>
        <a:xfrm>
          <a:off x="2160353" y="681257"/>
          <a:ext cx="2940138" cy="285973"/>
        </a:xfrm>
        <a:custGeom>
          <a:avLst/>
          <a:gdLst/>
          <a:ahLst/>
          <a:cxnLst/>
          <a:rect l="0" t="0" r="0" b="0"/>
          <a:pathLst>
            <a:path>
              <a:moveTo>
                <a:pt x="2940138" y="0"/>
              </a:moveTo>
              <a:lnTo>
                <a:pt x="2940138" y="142986"/>
              </a:lnTo>
              <a:lnTo>
                <a:pt x="0" y="142986"/>
              </a:lnTo>
              <a:lnTo>
                <a:pt x="0" y="285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0D2D2-4FC7-4A00-B3E9-0CA962ECF557}">
      <dsp:nvSpPr>
        <dsp:cNvPr id="0" name=""/>
        <dsp:cNvSpPr/>
      </dsp:nvSpPr>
      <dsp:spPr>
        <a:xfrm>
          <a:off x="3823213" y="369"/>
          <a:ext cx="2554558" cy="680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ФОРМЫ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ТЕРРИТОРИАЛЬНОГО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УСТРОЙСТВА</a:t>
          </a:r>
        </a:p>
      </dsp:txBody>
      <dsp:txXfrm>
        <a:off x="3823213" y="369"/>
        <a:ext cx="2554558" cy="680888"/>
      </dsp:txXfrm>
    </dsp:sp>
    <dsp:sp modelId="{DFF372CC-505E-4B21-98B1-4D650EF64E27}">
      <dsp:nvSpPr>
        <dsp:cNvPr id="0" name=""/>
        <dsp:cNvSpPr/>
      </dsp:nvSpPr>
      <dsp:spPr>
        <a:xfrm>
          <a:off x="1308507" y="967230"/>
          <a:ext cx="1703692" cy="514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ПРОСТЫЕ</a:t>
          </a:r>
        </a:p>
      </dsp:txBody>
      <dsp:txXfrm>
        <a:off x="1308507" y="967230"/>
        <a:ext cx="1703692" cy="514629"/>
      </dsp:txXfrm>
    </dsp:sp>
    <dsp:sp modelId="{84E27548-7E8A-40C0-848F-3227836FA016}">
      <dsp:nvSpPr>
        <dsp:cNvPr id="0" name=""/>
        <dsp:cNvSpPr/>
      </dsp:nvSpPr>
      <dsp:spPr>
        <a:xfrm>
          <a:off x="1479464" y="1767833"/>
          <a:ext cx="1361777" cy="461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УНИТАРНЫЕ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ГОСУДАРСТВА</a:t>
          </a:r>
        </a:p>
      </dsp:txBody>
      <dsp:txXfrm>
        <a:off x="1479464" y="1767833"/>
        <a:ext cx="1361777" cy="461887"/>
      </dsp:txXfrm>
    </dsp:sp>
    <dsp:sp modelId="{E4017C29-1857-4033-84A2-E23F20F7CB29}">
      <dsp:nvSpPr>
        <dsp:cNvPr id="0" name=""/>
        <dsp:cNvSpPr/>
      </dsp:nvSpPr>
      <dsp:spPr>
        <a:xfrm>
          <a:off x="251523" y="2515694"/>
          <a:ext cx="1765843" cy="680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Жестко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централизованные</a:t>
          </a:r>
        </a:p>
      </dsp:txBody>
      <dsp:txXfrm>
        <a:off x="251523" y="2515694"/>
        <a:ext cx="1765843" cy="680888"/>
      </dsp:txXfrm>
    </dsp:sp>
    <dsp:sp modelId="{6AC9699C-FEEF-418F-98CC-A072520DB5B2}">
      <dsp:nvSpPr>
        <dsp:cNvPr id="0" name=""/>
        <dsp:cNvSpPr/>
      </dsp:nvSpPr>
      <dsp:spPr>
        <a:xfrm>
          <a:off x="2303340" y="2515694"/>
          <a:ext cx="1672603" cy="680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С частичной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децентрализацией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(автономии)</a:t>
          </a:r>
        </a:p>
      </dsp:txBody>
      <dsp:txXfrm>
        <a:off x="2303340" y="2515694"/>
        <a:ext cx="1672603" cy="680888"/>
      </dsp:txXfrm>
    </dsp:sp>
    <dsp:sp modelId="{CDCD92C4-4588-4431-AD8A-27E1DACBDED7}">
      <dsp:nvSpPr>
        <dsp:cNvPr id="0" name=""/>
        <dsp:cNvSpPr/>
      </dsp:nvSpPr>
      <dsp:spPr>
        <a:xfrm>
          <a:off x="5323449" y="967230"/>
          <a:ext cx="1361777" cy="514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СЛОЖНЫЕ</a:t>
          </a:r>
        </a:p>
      </dsp:txBody>
      <dsp:txXfrm>
        <a:off x="5323449" y="967230"/>
        <a:ext cx="1361777" cy="514629"/>
      </dsp:txXfrm>
    </dsp:sp>
    <dsp:sp modelId="{CC2D93AE-9E5F-45F7-B08E-AA86D099022A}">
      <dsp:nvSpPr>
        <dsp:cNvPr id="0" name=""/>
        <dsp:cNvSpPr/>
      </dsp:nvSpPr>
      <dsp:spPr>
        <a:xfrm>
          <a:off x="5323449" y="1767833"/>
          <a:ext cx="1361777" cy="461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ФЕДЕРАТИВНЫЕ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ГОСУДАРСТВА</a:t>
          </a:r>
        </a:p>
      </dsp:txBody>
      <dsp:txXfrm>
        <a:off x="5323449" y="1767833"/>
        <a:ext cx="1361777" cy="461887"/>
      </dsp:txXfrm>
    </dsp:sp>
    <dsp:sp modelId="{DF632F70-4710-4D09-85AF-0DEB61CBA202}">
      <dsp:nvSpPr>
        <dsp:cNvPr id="0" name=""/>
        <dsp:cNvSpPr/>
      </dsp:nvSpPr>
      <dsp:spPr>
        <a:xfrm>
          <a:off x="4261916" y="2515694"/>
          <a:ext cx="1599434" cy="613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По национальному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признаку</a:t>
          </a:r>
        </a:p>
      </dsp:txBody>
      <dsp:txXfrm>
        <a:off x="4261916" y="2515694"/>
        <a:ext cx="1599434" cy="613821"/>
      </dsp:txXfrm>
    </dsp:sp>
    <dsp:sp modelId="{B26DA59F-92F2-44DA-8A24-16CA4D4BC3EC}">
      <dsp:nvSpPr>
        <dsp:cNvPr id="0" name=""/>
        <dsp:cNvSpPr/>
      </dsp:nvSpPr>
      <dsp:spPr>
        <a:xfrm>
          <a:off x="6147324" y="2515694"/>
          <a:ext cx="2196410" cy="540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По  территориальному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признаку</a:t>
          </a:r>
        </a:p>
      </dsp:txBody>
      <dsp:txXfrm>
        <a:off x="6147324" y="2515694"/>
        <a:ext cx="2196410" cy="540802"/>
      </dsp:txXfrm>
    </dsp:sp>
    <dsp:sp modelId="{367840A1-F117-4C56-82A0-78A6DB0DE1F0}">
      <dsp:nvSpPr>
        <dsp:cNvPr id="0" name=""/>
        <dsp:cNvSpPr/>
      </dsp:nvSpPr>
      <dsp:spPr>
        <a:xfrm>
          <a:off x="6971199" y="967230"/>
          <a:ext cx="1921277" cy="523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КОНФЕДЕРАЦИЯ</a:t>
          </a:r>
        </a:p>
      </dsp:txBody>
      <dsp:txXfrm>
        <a:off x="6971199" y="967230"/>
        <a:ext cx="1921277" cy="523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2EF04-E3C8-4441-9DCE-DE0E126EF1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071B5-B304-40D6-B112-3D1708C7A2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4D49B-A426-4E88-A686-68EC21F941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844F0D-3253-4388-A453-70C921DDFC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24E945-319D-46D2-B405-1E8505B278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781BCF-0481-413A-A2B3-F8C8135DCD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EEF3ED-E2D7-4111-A69E-04B130F9B9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61D5BE-4E90-45BA-877D-1ADB1E91CC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58FEC3-8C9C-49B4-BB35-ADC646FB32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88C72-94F1-4F54-8343-E15AED04B9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FA69D-22C6-4F41-9DB2-DB5403E2FC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82D96-5A23-48C9-AC56-DFFA68856D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EACE8-B256-4984-85D4-C9346FFC1F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B83AD-6D77-4C77-8514-B8D0F0F252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EB474-3434-4E19-B856-0C13D84452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12D42-DB9E-4157-99A3-A5DA145C4F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F958F-B4B8-4CD9-9DB2-9F764C91FB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260F0E-F56A-4594-AD57-FBCA9AC8074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30923" y="-1"/>
            <a:ext cx="9144001" cy="6911569"/>
            <a:chOff x="0" y="-1"/>
            <a:chExt cx="9144001" cy="6911569"/>
          </a:xfrm>
        </p:grpSpPr>
        <p:pic>
          <p:nvPicPr>
            <p:cNvPr id="6" name="Picture 2" descr="http://images1.wikia.nocookie.net/__cb20110925122505/godfather/images/7/7c/Benito_Mussolini.png"/>
            <p:cNvPicPr>
              <a:picLocks noChangeAspect="1" noChangeArrowheads="1"/>
            </p:cNvPicPr>
            <p:nvPr/>
          </p:nvPicPr>
          <p:blipFill>
            <a:blip r:embed="rId2" cstate="print">
              <a:lum bright="46000" contrast="-73000"/>
            </a:blip>
            <a:srcRect/>
            <a:stretch>
              <a:fillRect/>
            </a:stretch>
          </p:blipFill>
          <p:spPr bwMode="auto">
            <a:xfrm>
              <a:off x="5508104" y="4365104"/>
              <a:ext cx="1728192" cy="249289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" name="Picture 4" descr="http://cs11078.userapi.com/u107390523/-7/x_dcc00e5e.jpg"/>
            <p:cNvPicPr>
              <a:picLocks noChangeAspect="1" noChangeArrowheads="1"/>
            </p:cNvPicPr>
            <p:nvPr/>
          </p:nvPicPr>
          <p:blipFill>
            <a:blip r:embed="rId3" cstate="print">
              <a:lum bright="46000" contrast="-73000"/>
            </a:blip>
            <a:srcRect/>
            <a:stretch>
              <a:fillRect/>
            </a:stretch>
          </p:blipFill>
          <p:spPr bwMode="auto">
            <a:xfrm>
              <a:off x="0" y="0"/>
              <a:ext cx="1877189" cy="263691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" name="Picture 10" descr="http://cdn.20minutos.es/img/2006/12/10/538853.jpg"/>
            <p:cNvPicPr>
              <a:picLocks noChangeAspect="1" noChangeArrowheads="1"/>
            </p:cNvPicPr>
            <p:nvPr/>
          </p:nvPicPr>
          <p:blipFill>
            <a:blip r:embed="rId4" cstate="print">
              <a:lum bright="46000" contrast="-73000"/>
            </a:blip>
            <a:srcRect/>
            <a:stretch>
              <a:fillRect/>
            </a:stretch>
          </p:blipFill>
          <p:spPr bwMode="auto">
            <a:xfrm>
              <a:off x="0" y="4431466"/>
              <a:ext cx="1778268" cy="242653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" name="Picture 12" descr="http://im7-tub-ru.yandex.net/i?id=322761608-58-72&amp;n=21"/>
            <p:cNvPicPr>
              <a:picLocks noChangeAspect="1" noChangeArrowheads="1"/>
            </p:cNvPicPr>
            <p:nvPr/>
          </p:nvPicPr>
          <p:blipFill>
            <a:blip r:embed="rId5" cstate="print">
              <a:lum bright="46000" contrast="-73000"/>
            </a:blip>
            <a:srcRect/>
            <a:stretch>
              <a:fillRect/>
            </a:stretch>
          </p:blipFill>
          <p:spPr bwMode="auto">
            <a:xfrm>
              <a:off x="7127776" y="0"/>
              <a:ext cx="2016224" cy="230425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" name="Picture 14" descr="http://susanin.udm.ru/upload/iblock/715/9c157f19-a764-4b18-ab4b-a3653aef4e3a.jpg"/>
            <p:cNvPicPr>
              <a:picLocks noChangeAspect="1" noChangeArrowheads="1"/>
            </p:cNvPicPr>
            <p:nvPr/>
          </p:nvPicPr>
          <p:blipFill>
            <a:blip r:embed="rId6" cstate="print">
              <a:lum bright="46000" contrast="-73000"/>
            </a:blip>
            <a:srcRect/>
            <a:stretch>
              <a:fillRect/>
            </a:stretch>
          </p:blipFill>
          <p:spPr bwMode="auto">
            <a:xfrm>
              <a:off x="7226850" y="4267943"/>
              <a:ext cx="1917150" cy="259005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" name="Picture 16" descr="http://www.sharedsite.com/hlm-de-renaud/hlm/Personnages/images/amin.jpg"/>
            <p:cNvPicPr>
              <a:picLocks noChangeAspect="1" noChangeArrowheads="1"/>
            </p:cNvPicPr>
            <p:nvPr/>
          </p:nvPicPr>
          <p:blipFill>
            <a:blip r:embed="rId7" cstate="print">
              <a:lum bright="46000" contrast="-73000"/>
            </a:blip>
            <a:srcRect/>
            <a:stretch>
              <a:fillRect/>
            </a:stretch>
          </p:blipFill>
          <p:spPr bwMode="auto">
            <a:xfrm>
              <a:off x="1835696" y="0"/>
              <a:ext cx="1944216" cy="228243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" name="Рисунок 11" descr="c05146e28c0e253ea77e07a1f4638cc6.jpg"/>
            <p:cNvPicPr>
              <a:picLocks noChangeAspect="1"/>
            </p:cNvPicPr>
            <p:nvPr/>
          </p:nvPicPr>
          <p:blipFill>
            <a:blip r:embed="rId8" cstate="print">
              <a:lum bright="46000" contrast="-73000"/>
            </a:blip>
            <a:stretch>
              <a:fillRect/>
            </a:stretch>
          </p:blipFill>
          <p:spPr>
            <a:xfrm>
              <a:off x="6084169" y="2276872"/>
              <a:ext cx="3059832" cy="210623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" name="Picture 2" descr="http://img.rufox.ru/files/big2/535891.jpg"/>
            <p:cNvPicPr>
              <a:picLocks noChangeAspect="1" noChangeArrowheads="1"/>
            </p:cNvPicPr>
            <p:nvPr/>
          </p:nvPicPr>
          <p:blipFill>
            <a:blip r:embed="rId9" cstate="print">
              <a:lum bright="46000" contrast="-73000"/>
            </a:blip>
            <a:srcRect/>
            <a:stretch>
              <a:fillRect/>
            </a:stretch>
          </p:blipFill>
          <p:spPr bwMode="auto">
            <a:xfrm>
              <a:off x="3779912" y="-1"/>
              <a:ext cx="3384376" cy="234888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" name="Picture 8" descr="pm_027"/>
            <p:cNvPicPr>
              <a:picLocks noChangeAspect="1" noChangeArrowheads="1"/>
            </p:cNvPicPr>
            <p:nvPr/>
          </p:nvPicPr>
          <p:blipFill>
            <a:blip r:embed="rId10" cstate="print">
              <a:lum bright="46000" contrast="-73000"/>
            </a:blip>
            <a:srcRect/>
            <a:stretch>
              <a:fillRect/>
            </a:stretch>
          </p:blipFill>
          <p:spPr>
            <a:xfrm>
              <a:off x="0" y="2636912"/>
              <a:ext cx="1763688" cy="180816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Picture 10" descr="pl_059"/>
            <p:cNvPicPr>
              <a:picLocks noChangeAspect="1" noChangeArrowheads="1"/>
            </p:cNvPicPr>
            <p:nvPr/>
          </p:nvPicPr>
          <p:blipFill>
            <a:blip r:embed="rId11" cstate="print">
              <a:lum bright="46000" contrast="-73000"/>
            </a:blip>
            <a:srcRect/>
            <a:stretch>
              <a:fillRect/>
            </a:stretch>
          </p:blipFill>
          <p:spPr>
            <a:xfrm>
              <a:off x="4283968" y="2348880"/>
              <a:ext cx="1835845" cy="201622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" name="Picture 2" descr="http://im3-tub-ru.yandex.net/i?id=137732184-43-72&amp;n=21"/>
            <p:cNvPicPr>
              <a:picLocks noChangeAspect="1" noChangeArrowheads="1"/>
            </p:cNvPicPr>
            <p:nvPr/>
          </p:nvPicPr>
          <p:blipFill>
            <a:blip r:embed="rId12" cstate="print">
              <a:lum bright="46000" contrast="-73000"/>
            </a:blip>
            <a:srcRect/>
            <a:stretch>
              <a:fillRect/>
            </a:stretch>
          </p:blipFill>
          <p:spPr bwMode="auto">
            <a:xfrm>
              <a:off x="1763689" y="2276872"/>
              <a:ext cx="2520280" cy="208823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" name="Picture 6" descr="http://im4-tub-ru.yandex.net/i?id=107976015-40-72&amp;n=21"/>
            <p:cNvPicPr>
              <a:picLocks noChangeAspect="1" noChangeArrowheads="1"/>
            </p:cNvPicPr>
            <p:nvPr/>
          </p:nvPicPr>
          <p:blipFill>
            <a:blip r:embed="rId13" cstate="print">
              <a:lum bright="46000" contrast="-73000"/>
            </a:blip>
            <a:srcRect/>
            <a:stretch>
              <a:fillRect/>
            </a:stretch>
          </p:blipFill>
          <p:spPr bwMode="auto">
            <a:xfrm>
              <a:off x="1763688" y="4365104"/>
              <a:ext cx="3806823" cy="2546464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3140968"/>
            <a:ext cx="7772400" cy="1470025"/>
          </a:xfrm>
        </p:spPr>
        <p:txBody>
          <a:bodyPr/>
          <a:lstStyle/>
          <a:p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ГОСУДАРСТВО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работает государство?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1 этап</a:t>
            </a:r>
            <a:r>
              <a:rPr lang="ru-RU" dirty="0" smtClean="0"/>
              <a:t>-выявление проблем и их причин.</a:t>
            </a:r>
          </a:p>
          <a:p>
            <a:r>
              <a:rPr lang="ru-RU" u="sng" dirty="0" smtClean="0"/>
              <a:t>2 этап</a:t>
            </a:r>
            <a:r>
              <a:rPr lang="ru-RU" dirty="0" smtClean="0"/>
              <a:t>-определяют цели и задачи по устранению проблем.</a:t>
            </a:r>
          </a:p>
          <a:p>
            <a:r>
              <a:rPr lang="ru-RU" u="sng" dirty="0" smtClean="0"/>
              <a:t>3 этап</a:t>
            </a:r>
            <a:r>
              <a:rPr lang="ru-RU" dirty="0" smtClean="0"/>
              <a:t>-принятие программ и их реализация.</a:t>
            </a:r>
          </a:p>
          <a:p>
            <a:r>
              <a:rPr lang="ru-RU" u="sng" dirty="0" smtClean="0"/>
              <a:t>4 этап </a:t>
            </a:r>
            <a:r>
              <a:rPr lang="ru-RU" dirty="0" smtClean="0"/>
              <a:t>анализ результатов деятельности.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389776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ХАРАКТЕРИСТИКИ ГОСУДАРСТВА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4149080"/>
            <a:ext cx="8229600" cy="936104"/>
          </a:xfrm>
          <a:solidFill>
            <a:schemeClr val="accent3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36575" indent="-536575" algn="just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ФОРМА ГОСУДАРСТВА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– </a:t>
            </a:r>
            <a:r>
              <a:rPr lang="ru-RU" sz="2000" dirty="0">
                <a:latin typeface="Calibri" pitchFamily="34" charset="0"/>
              </a:rPr>
              <a:t>совокупность основных способов организации, устройства и осуществления государственной власти, выражающих его сущность.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323528" y="1196752"/>
            <a:ext cx="8568952" cy="2693025"/>
            <a:chOff x="323528" y="1240031"/>
            <a:chExt cx="8424936" cy="2999791"/>
          </a:xfrm>
        </p:grpSpPr>
        <p:sp>
          <p:nvSpPr>
            <p:cNvPr id="12" name="Равнобедренный треугольник 11"/>
            <p:cNvSpPr/>
            <p:nvPr/>
          </p:nvSpPr>
          <p:spPr bwMode="auto">
            <a:xfrm>
              <a:off x="2411760" y="2060848"/>
              <a:ext cx="3960440" cy="1440160"/>
            </a:xfrm>
            <a:prstGeom prst="triangle">
              <a:avLst/>
            </a:prstGeom>
            <a:solidFill>
              <a:schemeClr val="accent1">
                <a:alpha val="46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47864" y="2564904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ФОРМА ГОСУДАРСТВА</a:t>
              </a:r>
            </a:p>
          </p:txBody>
        </p:sp>
        <p:sp>
          <p:nvSpPr>
            <p:cNvPr id="15" name="Овал 14"/>
            <p:cNvSpPr/>
            <p:nvPr/>
          </p:nvSpPr>
          <p:spPr bwMode="auto">
            <a:xfrm>
              <a:off x="323528" y="3501008"/>
              <a:ext cx="3034094" cy="738814"/>
            </a:xfrm>
            <a:prstGeom prst="ellipse">
              <a:avLst/>
            </a:prstGeom>
            <a:solidFill>
              <a:srgbClr val="FFC00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ГОСУДАРСТВЕННОЕ</a:t>
              </a:r>
            </a:p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УСТРОЙСТВО</a:t>
              </a:r>
              <a:endPara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Овал 15"/>
            <p:cNvSpPr/>
            <p:nvPr/>
          </p:nvSpPr>
          <p:spPr bwMode="auto">
            <a:xfrm>
              <a:off x="5868144" y="3412358"/>
              <a:ext cx="2880320" cy="825372"/>
            </a:xfrm>
            <a:prstGeom prst="ellipse">
              <a:avLst/>
            </a:prstGeom>
            <a:solidFill>
              <a:srgbClr val="FFC00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ПОЛИТИЧЕСКИЙ</a:t>
              </a:r>
            </a:p>
            <a:p>
              <a:pPr algn="ctr"/>
              <a:r>
                <a:rPr lang="ru-RU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РЕЖИМ</a:t>
              </a:r>
              <a:endPara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Овал 13"/>
            <p:cNvSpPr/>
            <p:nvPr/>
          </p:nvSpPr>
          <p:spPr bwMode="auto">
            <a:xfrm>
              <a:off x="3059832" y="1240031"/>
              <a:ext cx="2664295" cy="825372"/>
            </a:xfrm>
            <a:prstGeom prst="ellipse">
              <a:avLst/>
            </a:prstGeom>
            <a:solidFill>
              <a:srgbClr val="FFC00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ФОРМА </a:t>
              </a:r>
            </a:p>
            <a:p>
              <a:pPr algn="ctr"/>
              <a:r>
                <a:rPr lang="ru-RU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ПРАВЛЕНИЯ</a:t>
              </a:r>
              <a:endPara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Rectangle 6"/>
          <p:cNvSpPr txBox="1">
            <a:spLocks noChangeArrowheads="1"/>
          </p:cNvSpPr>
          <p:nvPr/>
        </p:nvSpPr>
        <p:spPr bwMode="auto">
          <a:xfrm>
            <a:off x="467544" y="5445224"/>
            <a:ext cx="8229600" cy="93610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6575" marR="0" lvl="0" indent="-536575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ГОСУДАРСТВЕННОЕ УСТРОЙСТВО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– это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территориально-политическая организация государства и взаимоотношения государства в целом и его частей.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ФОРМЫ ГОСУДАРСТВЕННОГО (ТЕРРИТОРИАЛЬНОГО) УСТРОЙСТВА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484784"/>
          <a:ext cx="9144000" cy="319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2252" name="Rectangle 28"/>
          <p:cNvSpPr>
            <a:spLocks noGrp="1" noChangeArrowheads="1"/>
          </p:cNvSpPr>
          <p:nvPr>
            <p:ph type="body" sz="half" idx="2"/>
          </p:nvPr>
        </p:nvSpPr>
        <p:spPr>
          <a:xfrm>
            <a:off x="179512" y="4869160"/>
            <a:ext cx="8712968" cy="1800200"/>
          </a:xfrm>
          <a:solidFill>
            <a:schemeClr val="accent3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FF0000"/>
                </a:solidFill>
                <a:latin typeface="Arial Narrow" pitchFamily="34" charset="0"/>
              </a:rPr>
              <a:t>Унитарное государство (унитария) </a:t>
            </a:r>
            <a:r>
              <a:rPr lang="ru-RU" sz="1600" dirty="0">
                <a:latin typeface="Arial Narrow" pitchFamily="34" charset="0"/>
              </a:rPr>
              <a:t>– характеризуется простотой формой устройства, единой конституцией и гражданством, единой системой высших органов власти, права и суда, действующих на всей территории страны.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FF0000"/>
                </a:solidFill>
                <a:latin typeface="Arial Narrow" pitchFamily="34" charset="0"/>
              </a:rPr>
              <a:t>Федеративное государство (федерация)</a:t>
            </a:r>
            <a:r>
              <a:rPr lang="ru-RU" sz="1600" b="1" dirty="0"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– сложная форма территориального устройства государства, в которой входящие в состав государства территориальные единицы (субъекты федерации) обладают </a:t>
            </a:r>
            <a:r>
              <a:rPr lang="ru-RU" sz="1600" dirty="0" smtClean="0">
                <a:latin typeface="Arial Narrow" pitchFamily="34" charset="0"/>
              </a:rPr>
              <a:t>политической, правовой , </a:t>
            </a:r>
            <a:r>
              <a:rPr lang="ru-RU" sz="1600" dirty="0">
                <a:latin typeface="Arial Narrow" pitchFamily="34" charset="0"/>
              </a:rPr>
              <a:t>экономической и культурной самостоятельностью и имеют собственное административно-территориальное деление.</a:t>
            </a:r>
          </a:p>
          <a:p>
            <a:pPr marL="0" indent="0">
              <a:spcBef>
                <a:spcPts val="0"/>
              </a:spcBef>
            </a:pPr>
            <a:endParaRPr lang="ru-RU" sz="1600" dirty="0"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124744"/>
            <a:ext cx="8435975" cy="720080"/>
          </a:xfrm>
          <a:solidFill>
            <a:schemeClr val="accent3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2424113" indent="-2424113">
              <a:buFontTx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ФОРМА ПРАВЛЕНИЯ</a:t>
            </a:r>
            <a:r>
              <a:rPr lang="ru-RU" sz="2000" b="1" dirty="0" smtClean="0">
                <a:latin typeface="Arial Narrow" pitchFamily="34" charset="0"/>
              </a:rPr>
              <a:t> – </a:t>
            </a:r>
            <a:r>
              <a:rPr lang="ru-RU" sz="2000" dirty="0">
                <a:latin typeface="Arial Narrow" pitchFamily="34" charset="0"/>
              </a:rPr>
              <a:t>способ организации высших органов государственной власти.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552" y="332656"/>
            <a:ext cx="8229600" cy="63408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ФОРМЫ ПРАВЛЕНИЯ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8280920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МОНАРХИЯ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420888"/>
            <a:ext cx="8229600" cy="3124200"/>
          </a:xfrm>
        </p:spPr>
        <p:txBody>
          <a:bodyPr/>
          <a:lstStyle/>
          <a:p>
            <a:pPr marL="261938" indent="-261938" algn="just">
              <a:spcBef>
                <a:spcPts val="0"/>
              </a:spcBef>
              <a:buFontTx/>
              <a:buAutoNum type="arabicPeriod"/>
            </a:pPr>
            <a:r>
              <a:rPr lang="ru-RU" sz="2400" dirty="0">
                <a:latin typeface="Arial Narrow" pitchFamily="34" charset="0"/>
              </a:rPr>
              <a:t>Глава государства – монарх, в руках которого </a:t>
            </a:r>
            <a:r>
              <a:rPr lang="ru-RU" sz="2400" i="1" dirty="0">
                <a:solidFill>
                  <a:srgbClr val="FF0000"/>
                </a:solidFill>
                <a:latin typeface="Arial Narrow" pitchFamily="34" charset="0"/>
              </a:rPr>
              <a:t>концентрируется вся полнота государственной власти </a:t>
            </a:r>
            <a:r>
              <a:rPr lang="ru-RU" sz="2400" dirty="0">
                <a:latin typeface="Arial Narrow" pitchFamily="34" charset="0"/>
              </a:rPr>
              <a:t>либо реально (абсолютная (неограниченная) монархия), либо формально (конституционная (ограниченная) монархия).</a:t>
            </a:r>
          </a:p>
          <a:p>
            <a:pPr marL="261938" indent="-261938" algn="just">
              <a:spcBef>
                <a:spcPts val="0"/>
              </a:spcBef>
              <a:buFontTx/>
              <a:buAutoNum type="arabicPeriod"/>
            </a:pPr>
            <a:r>
              <a:rPr lang="ru-RU" sz="2400" dirty="0">
                <a:latin typeface="Arial Narrow" pitchFamily="34" charset="0"/>
              </a:rPr>
              <a:t>Как правило монархическая </a:t>
            </a:r>
            <a:r>
              <a:rPr lang="ru-RU" sz="2400" i="1" dirty="0">
                <a:solidFill>
                  <a:srgbClr val="FF0000"/>
                </a:solidFill>
                <a:latin typeface="Arial Narrow" pitchFamily="34" charset="0"/>
              </a:rPr>
              <a:t>власть предается по наследству </a:t>
            </a:r>
            <a:r>
              <a:rPr lang="ru-RU" sz="2400" dirty="0">
                <a:latin typeface="Arial Narrow" pitchFamily="34" charset="0"/>
              </a:rPr>
              <a:t>и бессрочно, то есть пожизненно.</a:t>
            </a:r>
          </a:p>
          <a:p>
            <a:pPr marL="261938" indent="-261938" algn="just">
              <a:spcBef>
                <a:spcPts val="0"/>
              </a:spcBef>
              <a:buFontTx/>
              <a:buAutoNum type="arabicPeriod"/>
            </a:pPr>
            <a:r>
              <a:rPr lang="ru-RU" sz="2400" i="1" dirty="0">
                <a:solidFill>
                  <a:srgbClr val="FF0000"/>
                </a:solidFill>
                <a:latin typeface="Arial Narrow" pitchFamily="34" charset="0"/>
              </a:rPr>
              <a:t>Юридическая безответственность монарха</a:t>
            </a:r>
            <a:r>
              <a:rPr lang="ru-RU" sz="2400" dirty="0">
                <a:latin typeface="Arial Narrow" pitchFamily="34" charset="0"/>
              </a:rPr>
              <a:t>, то есть нераспространение на него как на физическое лицо действия законов данного государства.</a:t>
            </a:r>
          </a:p>
          <a:p>
            <a:pPr marL="261938" indent="-261938" algn="just">
              <a:spcBef>
                <a:spcPts val="0"/>
              </a:spcBef>
              <a:buFontTx/>
              <a:buAutoNum type="arabicPeriod"/>
            </a:pPr>
            <a:r>
              <a:rPr lang="ru-RU" sz="2400" dirty="0">
                <a:latin typeface="Arial Narrow" pitchFamily="34" charset="0"/>
              </a:rPr>
              <a:t>Право монарха </a:t>
            </a:r>
            <a:r>
              <a:rPr lang="ru-RU" sz="2400" i="1" dirty="0">
                <a:solidFill>
                  <a:srgbClr val="FF0000"/>
                </a:solidFill>
                <a:latin typeface="Arial Narrow" pitchFamily="34" charset="0"/>
              </a:rPr>
              <a:t>представлять свое государство </a:t>
            </a:r>
            <a:r>
              <a:rPr lang="ru-RU" sz="2400" dirty="0">
                <a:latin typeface="Arial Narrow" pitchFamily="34" charset="0"/>
              </a:rPr>
              <a:t>по собственной воле</a:t>
            </a:r>
            <a:r>
              <a:rPr lang="ru-RU" sz="2400" dirty="0" smtClean="0">
                <a:latin typeface="Arial Narrow" pitchFamily="34" charset="0"/>
              </a:rPr>
              <a:t>.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539552" y="1196752"/>
            <a:ext cx="7992888" cy="101566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МОНАРХИЯ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latin typeface="Arial Narrow" pitchFamily="34" charset="0"/>
              </a:rPr>
              <a:t>– </a:t>
            </a:r>
            <a:r>
              <a:rPr lang="ru-RU" sz="2000" dirty="0">
                <a:latin typeface="Arial Narrow" pitchFamily="34" charset="0"/>
              </a:rPr>
              <a:t>(от греч. </a:t>
            </a:r>
            <a:r>
              <a:rPr lang="en-US" sz="2000" i="1" dirty="0" err="1">
                <a:latin typeface="Arial Narrow" pitchFamily="34" charset="0"/>
              </a:rPr>
              <a:t>monos</a:t>
            </a:r>
            <a:r>
              <a:rPr lang="en-US" sz="2000" dirty="0">
                <a:latin typeface="Arial Narrow" pitchFamily="34" charset="0"/>
              </a:rPr>
              <a:t> – </a:t>
            </a:r>
            <a:r>
              <a:rPr lang="ru-RU" sz="2000" dirty="0">
                <a:latin typeface="Arial Narrow" pitchFamily="34" charset="0"/>
              </a:rPr>
              <a:t>один и </a:t>
            </a:r>
            <a:r>
              <a:rPr lang="en-US" sz="2000" i="1" dirty="0" err="1">
                <a:latin typeface="Arial Narrow" pitchFamily="34" charset="0"/>
              </a:rPr>
              <a:t>arhe</a:t>
            </a:r>
            <a:r>
              <a:rPr lang="en-US" sz="2000" dirty="0">
                <a:latin typeface="Arial Narrow" pitchFamily="34" charset="0"/>
              </a:rPr>
              <a:t> – </a:t>
            </a:r>
            <a:r>
              <a:rPr lang="ru-RU" sz="2000" dirty="0">
                <a:latin typeface="Arial Narrow" pitchFamily="34" charset="0"/>
              </a:rPr>
              <a:t>власть) форма правления, при которой верховная власть полностью или частично сосредоточена в руках одного человека и передается им по наследству.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720080"/>
          </a:xfr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РЕСПУБЛИКА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420888"/>
            <a:ext cx="8229600" cy="3124200"/>
          </a:xfrm>
        </p:spPr>
        <p:txBody>
          <a:bodyPr/>
          <a:lstStyle/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latin typeface="Arial Narrow" pitchFamily="34" charset="0"/>
              </a:rPr>
              <a:t>Как правило </a:t>
            </a:r>
            <a:r>
              <a:rPr lang="ru-RU" sz="2400" dirty="0">
                <a:solidFill>
                  <a:srgbClr val="FF0000"/>
                </a:solidFill>
                <a:latin typeface="Arial Narrow" pitchFamily="34" charset="0"/>
              </a:rPr>
              <a:t>ограничение власти главы государства </a:t>
            </a:r>
            <a:r>
              <a:rPr lang="ru-RU" sz="2400" dirty="0">
                <a:latin typeface="Arial Narrow" pitchFamily="34" charset="0"/>
              </a:rPr>
              <a:t>и различных государственных органов определенным конкретным сроком, по истечении которого они слагают свои полномочия </a:t>
            </a:r>
            <a:r>
              <a:rPr lang="ru-RU" sz="2400" dirty="0">
                <a:solidFill>
                  <a:srgbClr val="FF0000"/>
                </a:solidFill>
                <a:latin typeface="Arial Narrow" pitchFamily="34" charset="0"/>
              </a:rPr>
              <a:t>(принцип сменяемости).</a:t>
            </a:r>
          </a:p>
          <a:p>
            <a:pPr marL="457200" indent="-457200" algn="just">
              <a:spcBef>
                <a:spcPts val="0"/>
              </a:spcBef>
              <a:buFontTx/>
              <a:buAutoNum type="arabicPeriod"/>
            </a:pPr>
            <a:r>
              <a:rPr lang="ru-RU" sz="2400" dirty="0">
                <a:latin typeface="Arial Narrow" pitchFamily="34" charset="0"/>
              </a:rPr>
              <a:t>Преобладание </a:t>
            </a:r>
            <a:r>
              <a:rPr lang="ru-RU" sz="2400" dirty="0">
                <a:solidFill>
                  <a:srgbClr val="FF0000"/>
                </a:solidFill>
                <a:latin typeface="Arial Narrow" pitchFamily="34" charset="0"/>
              </a:rPr>
              <a:t>принципа выборности </a:t>
            </a:r>
            <a:r>
              <a:rPr lang="ru-RU" sz="2400" dirty="0">
                <a:latin typeface="Arial Narrow" pitchFamily="34" charset="0"/>
              </a:rPr>
              <a:t>главы государства и других верховных органов государственной </a:t>
            </a:r>
            <a:r>
              <a:rPr lang="ru-RU" sz="2400" dirty="0" smtClean="0">
                <a:latin typeface="Arial Narrow" pitchFamily="34" charset="0"/>
              </a:rPr>
              <a:t>власти.</a:t>
            </a:r>
          </a:p>
          <a:p>
            <a:pPr marL="457200" indent="-457200" algn="just">
              <a:spcBef>
                <a:spcPts val="0"/>
              </a:spcBef>
              <a:buFontTx/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  <a:t>Коллективное </a:t>
            </a:r>
            <a:r>
              <a:rPr lang="ru-RU" sz="2400" dirty="0">
                <a:solidFill>
                  <a:srgbClr val="FF0000"/>
                </a:solidFill>
                <a:latin typeface="Arial Narrow" pitchFamily="34" charset="0"/>
              </a:rPr>
              <a:t>правление</a:t>
            </a:r>
            <a:r>
              <a:rPr lang="ru-RU" sz="2400" dirty="0">
                <a:latin typeface="Arial Narrow" pitchFamily="34" charset="0"/>
              </a:rPr>
              <a:t>, построенное на реальном или формальном </a:t>
            </a:r>
            <a:r>
              <a:rPr lang="ru-RU" sz="2400" dirty="0">
                <a:solidFill>
                  <a:srgbClr val="FF0000"/>
                </a:solidFill>
                <a:latin typeface="Arial Narrow" pitchFamily="34" charset="0"/>
              </a:rPr>
              <a:t>разделении власти по её ветвям </a:t>
            </a:r>
            <a:r>
              <a:rPr lang="ru-RU" sz="2400" dirty="0">
                <a:latin typeface="Arial Narrow" pitchFamily="34" charset="0"/>
              </a:rPr>
              <a:t>(в зависимости от политического режима).</a:t>
            </a:r>
          </a:p>
          <a:p>
            <a:pPr marL="457200" indent="-457200" algn="just">
              <a:spcBef>
                <a:spcPts val="0"/>
              </a:spcBef>
              <a:buFontTx/>
              <a:buAutoNum type="arabicPeriod"/>
            </a:pPr>
            <a:r>
              <a:rPr lang="ru-RU" sz="2400" dirty="0">
                <a:solidFill>
                  <a:srgbClr val="FF0000"/>
                </a:solidFill>
                <a:latin typeface="Arial Narrow" pitchFamily="34" charset="0"/>
              </a:rPr>
              <a:t>Ответственность главы государства </a:t>
            </a:r>
            <a:r>
              <a:rPr lang="ru-RU" sz="2400" dirty="0">
                <a:latin typeface="Arial Narrow" pitchFamily="34" charset="0"/>
              </a:rPr>
              <a:t>и других должностных лиц за свои действия в случаях, определенных законом.</a:t>
            </a:r>
          </a:p>
          <a:p>
            <a:pPr marL="457200" indent="-457200">
              <a:lnSpc>
                <a:spcPct val="80000"/>
              </a:lnSpc>
            </a:pPr>
            <a:endParaRPr lang="ru-RU" sz="2000" dirty="0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95536" y="1196752"/>
            <a:ext cx="8208912" cy="101566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РЕСПУБЛИКА </a:t>
            </a:r>
            <a:r>
              <a:rPr lang="ru-RU" sz="2000" b="1" dirty="0" smtClean="0">
                <a:latin typeface="Arial Narrow" pitchFamily="34" charset="0"/>
              </a:rPr>
              <a:t>– </a:t>
            </a:r>
            <a:r>
              <a:rPr lang="ru-RU" sz="2000" dirty="0">
                <a:latin typeface="Arial Narrow" pitchFamily="34" charset="0"/>
              </a:rPr>
              <a:t>(от лат. </a:t>
            </a:r>
            <a:r>
              <a:rPr lang="en-US" sz="2000" i="1" dirty="0" err="1">
                <a:latin typeface="Arial Narrow" pitchFamily="34" charset="0"/>
              </a:rPr>
              <a:t>respublica</a:t>
            </a:r>
            <a:r>
              <a:rPr lang="en-US" sz="2000" dirty="0">
                <a:latin typeface="Arial Narrow" pitchFamily="34" charset="0"/>
              </a:rPr>
              <a:t> – </a:t>
            </a:r>
            <a:r>
              <a:rPr lang="ru-RU" sz="2000" dirty="0">
                <a:latin typeface="Arial Narrow" pitchFamily="34" charset="0"/>
              </a:rPr>
              <a:t>общественное дело) форма государственного правления, которая должна отличаться выборным характером формирования высших органов государственной власти.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490537"/>
          </a:xfrm>
          <a:solidFill>
            <a:srgbClr val="83B66A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ВИДЫ РЕСПУБЛИК И ИХ ПРИЗНАКИ</a:t>
            </a:r>
            <a:endParaRPr lang="ru-RU" sz="3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8568952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9" name="AutoShape 7"/>
          <p:cNvSpPr>
            <a:spLocks noChangeArrowheads="1"/>
          </p:cNvSpPr>
          <p:nvPr/>
        </p:nvSpPr>
        <p:spPr bwMode="auto">
          <a:xfrm>
            <a:off x="395536" y="2154300"/>
            <a:ext cx="4752528" cy="3787833"/>
          </a:xfrm>
          <a:prstGeom prst="rightArrowCallout">
            <a:avLst>
              <a:gd name="adj1" fmla="val 22723"/>
              <a:gd name="adj2" fmla="val 27746"/>
              <a:gd name="adj3" fmla="val 24201"/>
              <a:gd name="adj4" fmla="val 66406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ru-RU" sz="2400" dirty="0">
                <a:latin typeface="Arial Narrow" pitchFamily="34" charset="0"/>
              </a:rPr>
              <a:t>В последнее время определённо наметилась </a:t>
            </a: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</a:rPr>
              <a:t>политическая тенденция</a:t>
            </a:r>
            <a:r>
              <a:rPr lang="ru-RU" sz="2400" dirty="0">
                <a:latin typeface="Arial Narrow" pitchFamily="34" charset="0"/>
              </a:rPr>
              <a:t> движения России к </a:t>
            </a: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</a:rPr>
              <a:t>президентской форме правления</a:t>
            </a:r>
            <a:r>
              <a:rPr lang="ru-RU" sz="2400" dirty="0">
                <a:latin typeface="Arial Narrow" pitchFamily="34" charset="0"/>
              </a:rPr>
              <a:t>, построенной на укреплении вертикали власти.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5076056" y="2132856"/>
            <a:ext cx="3672408" cy="409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ru-RU" sz="2000" dirty="0">
                <a:latin typeface="Arial Narrow" pitchFamily="34" charset="0"/>
              </a:rPr>
              <a:t>Выборы губернаторов, президентов республик представительными органами власти субъектов РФ по представлению Президента РФ. (назначаемость губернаторов)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ru-RU" sz="2000" dirty="0">
                <a:latin typeface="Arial Narrow" pitchFamily="34" charset="0"/>
              </a:rPr>
              <a:t>Появление института полномочных представителей Президента РФ в федеральных округах.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ru-RU" sz="2000" dirty="0">
                <a:latin typeface="Arial Narrow" pitchFamily="34" charset="0"/>
              </a:rPr>
              <a:t>Право Президента РФ роспуска региональных парламентов</a:t>
            </a:r>
            <a:r>
              <a:rPr lang="ru-RU" sz="2000" dirty="0" smtClean="0">
                <a:latin typeface="Arial Narrow" pitchFamily="34" charset="0"/>
              </a:rPr>
              <a:t>.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76672"/>
            <a:ext cx="8352928" cy="120032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alibri" pitchFamily="34" charset="0"/>
              </a:rPr>
              <a:t>В современной России трудно определить форму </a:t>
            </a:r>
          </a:p>
          <a:p>
            <a:pPr algn="ctr"/>
            <a:r>
              <a:rPr lang="ru-RU" sz="2400" dirty="0" smtClean="0">
                <a:latin typeface="Calibri" pitchFamily="34" charset="0"/>
              </a:rPr>
              <a:t>республиканского правления, так как у нас сочетаются признаки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смешанной 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</a:rPr>
              <a:t>,</a:t>
            </a:r>
            <a:r>
              <a:rPr lang="ru-RU" sz="2400" dirty="0" smtClean="0">
                <a:latin typeface="Calibri" pitchFamily="34" charset="0"/>
              </a:rPr>
              <a:t> так и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президентской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республики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68313" y="260350"/>
            <a:ext cx="8229600" cy="648370"/>
          </a:xfrm>
          <a:prstGeom prst="rect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ПОЛИТИЧЕСКИЕ РЕЖИМЫ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196752"/>
            <a:ext cx="8208912" cy="769441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324225" indent="-3324225" algn="just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ПОЛИТИЧЕСКИЕ РЕЖИМЫ </a:t>
            </a:r>
            <a:r>
              <a:rPr lang="ru-RU" sz="2200" dirty="0" smtClean="0">
                <a:latin typeface="Arial Narrow" pitchFamily="34" charset="0"/>
              </a:rPr>
              <a:t>– это приемы и методы осуществления государственной власти</a:t>
            </a:r>
            <a:r>
              <a:rPr lang="ru-RU" sz="2200" dirty="0" smtClean="0">
                <a:latin typeface="Calibri" pitchFamily="34" charset="0"/>
              </a:rPr>
              <a:t>.</a:t>
            </a:r>
            <a:endParaRPr lang="ru-RU" sz="2200" dirty="0">
              <a:latin typeface="Calibri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6" y="2060848"/>
            <a:ext cx="7128792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552" y="5589240"/>
            <a:ext cx="8208912" cy="856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ДЕМОКРАТИЯ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196752"/>
            <a:ext cx="7704856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ДЕМОКРАТИЯ </a:t>
            </a:r>
            <a:r>
              <a:rPr lang="ru-RU" dirty="0" smtClean="0"/>
              <a:t>– власть народа (от греческого «демос» - народ, «кратос» – власть).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2132856"/>
            <a:ext cx="7560840" cy="1102995"/>
          </a:xfrm>
          <a:prstGeom prst="rect">
            <a:avLst/>
          </a:prstGeom>
        </p:spPr>
      </p:pic>
      <p:pic>
        <p:nvPicPr>
          <p:cNvPr id="76802" name="Picture 2" descr="File:Sol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429000"/>
            <a:ext cx="187220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6806" name="Picture 6" descr="http://www.cornisa.net/wordpress/wp-content/uploads/2012/10/cl%C3%ADstene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429000"/>
            <a:ext cx="2088232" cy="2797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6810" name="Picture 10" descr="http://im1-tub-ru.yandex.net/i?id=332819944-6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429000"/>
            <a:ext cx="1890930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11560" y="623731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СОЛОН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623731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КЛИСФЕН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623731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ПЕРИКЛ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778098"/>
          </a:xfr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СОДЕРЖАНИЕ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dirty="0" smtClean="0">
                <a:latin typeface="Arial Narrow" pitchFamily="34" charset="0"/>
              </a:rPr>
              <a:t>Понятие государства.</a:t>
            </a:r>
          </a:p>
          <a:p>
            <a:pPr>
              <a:lnSpc>
                <a:spcPct val="80000"/>
              </a:lnSpc>
            </a:pPr>
            <a:r>
              <a:rPr lang="ru-RU" sz="2200" b="1" dirty="0" smtClean="0">
                <a:latin typeface="Arial Narrow" pitchFamily="34" charset="0"/>
              </a:rPr>
              <a:t>Признаки государства.</a:t>
            </a:r>
          </a:p>
          <a:p>
            <a:pPr>
              <a:lnSpc>
                <a:spcPct val="80000"/>
              </a:lnSpc>
            </a:pPr>
            <a:r>
              <a:rPr lang="ru-RU" sz="2200" b="1" dirty="0" smtClean="0">
                <a:latin typeface="Arial Narrow" pitchFamily="34" charset="0"/>
              </a:rPr>
              <a:t>Государство </a:t>
            </a:r>
            <a:r>
              <a:rPr lang="ru-RU" sz="2200" b="1" dirty="0">
                <a:latin typeface="Arial Narrow" pitchFamily="34" charset="0"/>
              </a:rPr>
              <a:t>– основной  институт общества и политической системы.</a:t>
            </a:r>
          </a:p>
          <a:p>
            <a:pPr>
              <a:lnSpc>
                <a:spcPct val="80000"/>
              </a:lnSpc>
            </a:pPr>
            <a:r>
              <a:rPr lang="ru-RU" sz="2200" b="1" dirty="0" smtClean="0">
                <a:latin typeface="Arial Narrow" pitchFamily="34" charset="0"/>
              </a:rPr>
              <a:t>Основные </a:t>
            </a:r>
            <a:r>
              <a:rPr lang="ru-RU" sz="2200" b="1" dirty="0">
                <a:latin typeface="Arial Narrow" pitchFamily="34" charset="0"/>
              </a:rPr>
              <a:t>функции государства.</a:t>
            </a:r>
          </a:p>
          <a:p>
            <a:pPr>
              <a:lnSpc>
                <a:spcPct val="80000"/>
              </a:lnSpc>
            </a:pPr>
            <a:r>
              <a:rPr lang="ru-RU" sz="2200" b="1" dirty="0">
                <a:latin typeface="Arial Narrow" pitchFamily="34" charset="0"/>
              </a:rPr>
              <a:t>Формы государства</a:t>
            </a:r>
            <a:r>
              <a:rPr lang="ru-RU" sz="2200" dirty="0">
                <a:latin typeface="Arial Narrow" pitchFamily="34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ru-RU" sz="2200" b="1" dirty="0">
                <a:solidFill>
                  <a:srgbClr val="C00000"/>
                </a:solidFill>
                <a:latin typeface="Arial Narrow" pitchFamily="34" charset="0"/>
              </a:rPr>
              <a:t>Формы государственного (территориального) устройства</a:t>
            </a:r>
            <a:r>
              <a:rPr lang="ru-RU" sz="2200" b="1" dirty="0" smtClean="0">
                <a:solidFill>
                  <a:srgbClr val="C00000"/>
                </a:solidFill>
                <a:latin typeface="Arial Narrow" pitchFamily="34" charset="0"/>
              </a:rPr>
              <a:t>.</a:t>
            </a:r>
            <a:endParaRPr lang="ru-RU" sz="22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ru-RU" sz="2200" b="1" dirty="0">
                <a:solidFill>
                  <a:srgbClr val="C00000"/>
                </a:solidFill>
                <a:latin typeface="Arial Narrow" pitchFamily="34" charset="0"/>
              </a:rPr>
              <a:t>Формы государственного правления.</a:t>
            </a:r>
          </a:p>
          <a:p>
            <a:pPr lvl="2">
              <a:lnSpc>
                <a:spcPct val="80000"/>
              </a:lnSpc>
            </a:pPr>
            <a:r>
              <a:rPr lang="ru-RU" sz="2200" b="1" i="1" dirty="0" smtClean="0">
                <a:solidFill>
                  <a:srgbClr val="C00000"/>
                </a:solidFill>
                <a:latin typeface="Arial Narrow" pitchFamily="34" charset="0"/>
              </a:rPr>
              <a:t>Монархия</a:t>
            </a:r>
            <a:endParaRPr lang="ru-RU" sz="2200" b="1" i="1" dirty="0">
              <a:solidFill>
                <a:srgbClr val="C00000"/>
              </a:solidFill>
              <a:latin typeface="Arial Narrow" pitchFamily="34" charset="0"/>
            </a:endParaRPr>
          </a:p>
          <a:p>
            <a:pPr lvl="2">
              <a:lnSpc>
                <a:spcPct val="80000"/>
              </a:lnSpc>
            </a:pPr>
            <a:r>
              <a:rPr lang="ru-RU" sz="2200" b="1" i="1" dirty="0" smtClean="0">
                <a:solidFill>
                  <a:srgbClr val="C00000"/>
                </a:solidFill>
                <a:latin typeface="Arial Narrow" pitchFamily="34" charset="0"/>
              </a:rPr>
              <a:t>Республика.</a:t>
            </a:r>
          </a:p>
          <a:p>
            <a:pPr marL="363538" lvl="2" indent="-363538">
              <a:lnSpc>
                <a:spcPct val="80000"/>
              </a:lnSpc>
            </a:pPr>
            <a:r>
              <a:rPr lang="ru-RU" sz="2200" b="1" dirty="0" smtClean="0">
                <a:latin typeface="Arial Narrow" pitchFamily="34" charset="0"/>
              </a:rPr>
              <a:t>Политические режимы</a:t>
            </a:r>
          </a:p>
          <a:p>
            <a:pPr marL="363538" lvl="2" indent="85725">
              <a:lnSpc>
                <a:spcPct val="80000"/>
              </a:lnSpc>
              <a:buFont typeface="Times New Roman" pitchFamily="18" charset="0"/>
              <a:buChar char="─"/>
            </a:pPr>
            <a:r>
              <a:rPr lang="ru-RU" sz="2200" b="1" dirty="0" smtClean="0">
                <a:latin typeface="Arial Narrow" pitchFamily="34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Arial Narrow" pitchFamily="34" charset="0"/>
              </a:rPr>
              <a:t>Демократия;</a:t>
            </a:r>
          </a:p>
          <a:p>
            <a:pPr marL="363538" lvl="2" indent="85725">
              <a:lnSpc>
                <a:spcPct val="80000"/>
              </a:lnSpc>
              <a:buFont typeface="Times New Roman" pitchFamily="18" charset="0"/>
              <a:buChar char="─"/>
            </a:pPr>
            <a:r>
              <a:rPr lang="ru-RU" sz="2200" b="1" dirty="0" smtClean="0">
                <a:solidFill>
                  <a:srgbClr val="C00000"/>
                </a:solidFill>
                <a:latin typeface="Arial Narrow" pitchFamily="34" charset="0"/>
              </a:rPr>
              <a:t>Авторитаризм;</a:t>
            </a:r>
          </a:p>
          <a:p>
            <a:pPr marL="363538" lvl="2" indent="85725">
              <a:lnSpc>
                <a:spcPct val="80000"/>
              </a:lnSpc>
              <a:buFont typeface="Times New Roman" pitchFamily="18" charset="0"/>
              <a:buChar char="─"/>
            </a:pPr>
            <a:r>
              <a:rPr lang="ru-RU" sz="2200" b="1" dirty="0" smtClean="0">
                <a:solidFill>
                  <a:srgbClr val="C00000"/>
                </a:solidFill>
                <a:latin typeface="Arial Narrow" pitchFamily="34" charset="0"/>
              </a:rPr>
              <a:t>Тоталитаризм;</a:t>
            </a:r>
          </a:p>
          <a:p>
            <a:pPr marL="363538" lvl="2" indent="85725">
              <a:lnSpc>
                <a:spcPct val="80000"/>
              </a:lnSpc>
              <a:buFont typeface="Times New Roman" pitchFamily="18" charset="0"/>
              <a:buChar char="─"/>
            </a:pPr>
            <a:r>
              <a:rPr lang="ru-RU" sz="2200" b="1" dirty="0" smtClean="0">
                <a:solidFill>
                  <a:srgbClr val="C00000"/>
                </a:solidFill>
                <a:latin typeface="Arial Narrow" pitchFamily="34" charset="0"/>
              </a:rPr>
              <a:t>Фашизм.</a:t>
            </a:r>
            <a:endParaRPr lang="ru-RU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Признаки  демократического  режима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600" dirty="0" smtClean="0"/>
              <a:t>Народовластие</a:t>
            </a:r>
          </a:p>
          <a:p>
            <a:pPr eaLnBrk="1" hangingPunct="1"/>
            <a:r>
              <a:rPr lang="ru-RU" sz="2600" dirty="0" smtClean="0"/>
              <a:t>Правительство, </a:t>
            </a:r>
            <a:r>
              <a:rPr lang="ru-RU" sz="2000" dirty="0" smtClean="0"/>
              <a:t>основанное  на  согласии  управляемых</a:t>
            </a:r>
          </a:p>
          <a:p>
            <a:pPr eaLnBrk="1" hangingPunct="1"/>
            <a:r>
              <a:rPr lang="ru-RU" sz="2600" dirty="0" smtClean="0"/>
              <a:t>Правило  большинства</a:t>
            </a:r>
          </a:p>
          <a:p>
            <a:pPr eaLnBrk="1" hangingPunct="1"/>
            <a:r>
              <a:rPr lang="ru-RU" sz="2600" dirty="0" smtClean="0"/>
              <a:t>Строгое  соблюдение  прав  и  свобод  </a:t>
            </a:r>
          </a:p>
          <a:p>
            <a:pPr eaLnBrk="1" hangingPunct="1"/>
            <a:r>
              <a:rPr lang="ru-RU" sz="2600" dirty="0" smtClean="0"/>
              <a:t>Свободные  и  честные  выборы</a:t>
            </a:r>
          </a:p>
          <a:p>
            <a:pPr eaLnBrk="1" hangingPunct="1"/>
            <a:r>
              <a:rPr lang="ru-RU" sz="2600" dirty="0" smtClean="0"/>
              <a:t>Равенство  граждан  перед  законом</a:t>
            </a:r>
          </a:p>
          <a:p>
            <a:pPr eaLnBrk="1" hangingPunct="1"/>
            <a:r>
              <a:rPr lang="ru-RU" sz="2600" dirty="0" smtClean="0"/>
              <a:t>Независимое  судопроизводство</a:t>
            </a:r>
          </a:p>
          <a:p>
            <a:pPr eaLnBrk="1" hangingPunct="1"/>
            <a:r>
              <a:rPr lang="ru-RU" sz="2600" dirty="0" smtClean="0"/>
              <a:t>Терпимость, сотрудничество, готовность  к  компромиссу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784887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  <a:solidFill>
            <a:srgbClr val="83B66A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ФОРМЫ  ДЕМОКРАТИИ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Рисунок 4" descr="c05146e28c0e253ea77e07a1f4638cc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429000"/>
            <a:ext cx="399218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1138" name="Picture 2" descr="http://img.rufox.ru/files/big2/5358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429000"/>
            <a:ext cx="403244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83B66A"/>
          </a:solidFill>
        </p:spPr>
        <p:txBody>
          <a:bodyPr/>
          <a:lstStyle/>
          <a:p>
            <a:r>
              <a:rPr lang="ru-RU" dirty="0" smtClean="0">
                <a:solidFill>
                  <a:srgbClr val="008000"/>
                </a:solidFill>
              </a:rPr>
              <a:t>Проблемы демократии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Отбор кандидатов  в законодательные органы производят партии.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Дороговизна выборов, наличие различных цензов.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деле нет равенства между гражданами (миллионер имеет больше шансов быть избранным, чем обычный гражданин)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области международных отношений( более развитые экономические страны  берут на себя миссию «мирового правительства»), чем ущемляют права других государств.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АВТОРИТАРИЗМ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980728"/>
            <a:ext cx="7776864" cy="77914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5517232"/>
            <a:ext cx="7992888" cy="93610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0122" name="Picture 10" descr="http://cdn.20minutos.es/img/2006/12/10/5388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924944"/>
            <a:ext cx="1778268" cy="2426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0124" name="Picture 12" descr="http://im7-tub-ru.yandex.net/i?id=322761608-58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068960"/>
            <a:ext cx="201622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0126" name="Picture 14" descr="http://susanin.udm.ru/upload/iblock/715/9c157f19-a764-4b18-ab4b-a3653aef4e3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1988840"/>
            <a:ext cx="1917150" cy="2590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0128" name="Picture 16" descr="http://www.sharedsite.com/hlm-de-renaud/hlm/Personnages/images/am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2060848"/>
            <a:ext cx="2042828" cy="2518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Признаки  авторитарного  режима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7"/>
            <a:ext cx="8229600" cy="5240352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ru-RU" dirty="0" smtClean="0"/>
              <a:t>                       </a:t>
            </a:r>
          </a:p>
          <a:p>
            <a:pPr marL="533400" indent="-533400" eaLnBrk="1" hangingPunct="1">
              <a:buFontTx/>
              <a:buNone/>
            </a:pPr>
            <a:r>
              <a:rPr lang="ru-RU" dirty="0" smtClean="0"/>
              <a:t> 1. Власть соблюдает  гражданские  свободы , </a:t>
            </a:r>
            <a:r>
              <a:rPr lang="ru-RU" sz="2100" dirty="0" smtClean="0"/>
              <a:t>но  ведёт  себя  жёстко  по  отношению  к  обществу.</a:t>
            </a:r>
            <a:endParaRPr lang="ru-RU" dirty="0" smtClean="0"/>
          </a:p>
          <a:p>
            <a:pPr marL="533400" indent="-533400" eaLnBrk="1" hangingPunct="1">
              <a:buFontTx/>
              <a:buNone/>
            </a:pPr>
            <a:r>
              <a:rPr lang="ru-RU" dirty="0" smtClean="0"/>
              <a:t> 2.Власть в руках одного  или  группы  лиц</a:t>
            </a:r>
          </a:p>
          <a:p>
            <a:pPr marL="533400" indent="-533400" eaLnBrk="1" hangingPunct="1">
              <a:buFontTx/>
              <a:buNone/>
            </a:pPr>
            <a:r>
              <a:rPr lang="ru-RU" dirty="0" smtClean="0"/>
              <a:t> 3.Правление – на  силовой  основе</a:t>
            </a:r>
          </a:p>
          <a:p>
            <a:pPr marL="533400" indent="-533400" eaLnBrk="1" hangingPunct="1">
              <a:buFontTx/>
              <a:buNone/>
            </a:pPr>
            <a:r>
              <a:rPr lang="ru-RU" dirty="0" smtClean="0"/>
              <a:t> 4.Выборы  проводятся  нерегулярно.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dirty="0" smtClean="0"/>
              <a:t> 5.Выборы  часто  фальсифицируются.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dirty="0" smtClean="0"/>
              <a:t> 6.СМИ  не  отражают  все  мнения  населения.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ТОТАЛИТАРИЗМ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1052736"/>
            <a:ext cx="7488832" cy="3876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Признаки  тоталитарного  режима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Тираническая, диктаторская  власть</a:t>
            </a:r>
          </a:p>
          <a:p>
            <a:pPr eaLnBrk="1" hangingPunct="1"/>
            <a:r>
              <a:rPr lang="ru-RU" dirty="0" smtClean="0"/>
              <a:t>Тотальный  контроль  за  людьми</a:t>
            </a:r>
          </a:p>
          <a:p>
            <a:pPr eaLnBrk="1" hangingPunct="1"/>
            <a:r>
              <a:rPr lang="ru-RU" dirty="0" smtClean="0"/>
              <a:t>Бессудные  репрессии</a:t>
            </a:r>
          </a:p>
          <a:p>
            <a:pPr eaLnBrk="1" hangingPunct="1"/>
            <a:r>
              <a:rPr lang="ru-RU" dirty="0" smtClean="0"/>
              <a:t>Милитаризация  общественной  жизни</a:t>
            </a:r>
          </a:p>
          <a:p>
            <a:pPr eaLnBrk="1" hangingPunct="1"/>
            <a:r>
              <a:rPr lang="ru-RU" dirty="0" err="1" smtClean="0"/>
              <a:t>Монопартийность</a:t>
            </a:r>
            <a:endParaRPr lang="ru-RU" dirty="0" smtClean="0"/>
          </a:p>
          <a:p>
            <a:pPr eaLnBrk="1" hangingPunct="1"/>
            <a:r>
              <a:rPr lang="ru-RU" dirty="0" err="1" smtClean="0"/>
              <a:t>Моноидеология</a:t>
            </a:r>
            <a:endParaRPr lang="ru-RU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ТОТАЛИТАРИЗМ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928670"/>
            <a:ext cx="8464454" cy="5740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ПОНЯТИЕ ТЕРМИНА «ГОСУДАРСТВО»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1560" y="4149080"/>
            <a:ext cx="7704856" cy="17851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ГОСУДАРСТВО</a:t>
            </a:r>
            <a:r>
              <a:rPr lang="ru-RU" sz="2000" b="1" dirty="0" smtClean="0">
                <a:solidFill>
                  <a:schemeClr val="accent2"/>
                </a:solidFill>
                <a:latin typeface="Arial Narrow" pitchFamily="34" charset="0"/>
              </a:rPr>
              <a:t> – </a:t>
            </a:r>
            <a:r>
              <a:rPr lang="ru-RU" sz="2000" dirty="0" smtClean="0">
                <a:solidFill>
                  <a:schemeClr val="accent2"/>
                </a:solidFill>
                <a:latin typeface="Arial Narrow" pitchFamily="34" charset="0"/>
              </a:rPr>
              <a:t>основной</a:t>
            </a:r>
            <a:r>
              <a:rPr lang="ru-RU" sz="2000" b="1" dirty="0" smtClean="0">
                <a:solidFill>
                  <a:schemeClr val="accent2"/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chemeClr val="accent2"/>
                </a:solidFill>
                <a:latin typeface="Arial Narrow" pitchFamily="34" charset="0"/>
              </a:rPr>
              <a:t>институт </a:t>
            </a:r>
            <a:r>
              <a:rPr lang="ru-RU" sz="2000" dirty="0">
                <a:solidFill>
                  <a:schemeClr val="accent2"/>
                </a:solidFill>
                <a:latin typeface="Arial Narrow" pitchFamily="34" charset="0"/>
              </a:rPr>
              <a:t>политической системы, </a:t>
            </a:r>
            <a:r>
              <a:rPr lang="ru-RU" sz="2000" dirty="0" smtClean="0">
                <a:solidFill>
                  <a:schemeClr val="accent2"/>
                </a:solidFill>
                <a:latin typeface="Arial Narrow" pitchFamily="34" charset="0"/>
              </a:rPr>
              <a:t>организующий направляющий  и контролирующий совместную деятельность и взаимоотношения  людей, групп, классов.</a:t>
            </a:r>
            <a:endParaRPr lang="ru-RU" sz="2000" dirty="0">
              <a:solidFill>
                <a:schemeClr val="accent2"/>
              </a:solidFill>
              <a:latin typeface="Arial Narrow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ГОСУДАРСТВО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2000" b="1" dirty="0">
                <a:solidFill>
                  <a:srgbClr val="6600FF"/>
                </a:solidFill>
                <a:latin typeface="Arial Narrow" pitchFamily="34" charset="0"/>
              </a:rPr>
              <a:t>– </a:t>
            </a:r>
            <a:r>
              <a:rPr lang="ru-RU" sz="2000" dirty="0">
                <a:solidFill>
                  <a:schemeClr val="accent2"/>
                </a:solidFill>
                <a:latin typeface="Arial Narrow" pitchFamily="34" charset="0"/>
              </a:rPr>
              <a:t>политическая организация данной страны, включающая определённый тип режима власти, органы и структуру правления</a:t>
            </a:r>
            <a:r>
              <a:rPr lang="ru-RU" sz="2000" dirty="0" smtClean="0">
                <a:solidFill>
                  <a:schemeClr val="accent2"/>
                </a:solidFill>
                <a:latin typeface="Arial Narrow" pitchFamily="34" charset="0"/>
              </a:rPr>
              <a:t>.</a:t>
            </a:r>
            <a:endParaRPr lang="ru-RU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6" y="1124744"/>
            <a:ext cx="662473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3" y="1600200"/>
            <a:ext cx="4536504" cy="4924425"/>
          </a:xfrm>
        </p:spPr>
        <p:txBody>
          <a:bodyPr/>
          <a:lstStyle/>
          <a:p>
            <a:pPr marL="363538" indent="-363538" algn="just">
              <a:lnSpc>
                <a:spcPct val="80000"/>
              </a:lnSpc>
              <a:buFontTx/>
              <a:buAutoNum type="arabicPeriod"/>
            </a:pPr>
            <a:r>
              <a:rPr lang="ru-RU" sz="2400" dirty="0">
                <a:latin typeface="Arial Narrow" pitchFamily="34" charset="0"/>
              </a:rPr>
              <a:t>Только государство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легитимирует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400" dirty="0">
                <a:latin typeface="Arial Narrow" pitchFamily="34" charset="0"/>
              </a:rPr>
              <a:t>(узаконивает) политическую власть в обществе.</a:t>
            </a:r>
          </a:p>
          <a:p>
            <a:pPr marL="363538" indent="-363538" algn="just">
              <a:lnSpc>
                <a:spcPct val="80000"/>
              </a:lnSpc>
              <a:buFontTx/>
              <a:buAutoNum type="arabicPeriod"/>
            </a:pPr>
            <a:endParaRPr lang="ru-RU" sz="2400" dirty="0">
              <a:latin typeface="Arial Narrow" pitchFamily="34" charset="0"/>
            </a:endParaRPr>
          </a:p>
          <a:p>
            <a:pPr marL="363538" indent="-363538" algn="just">
              <a:lnSpc>
                <a:spcPct val="80000"/>
              </a:lnSpc>
              <a:buFontTx/>
              <a:buAutoNum type="arabicPeriod"/>
            </a:pPr>
            <a:r>
              <a:rPr lang="ru-RU" sz="2400" dirty="0">
                <a:latin typeface="Arial Narrow" pitchFamily="34" charset="0"/>
              </a:rPr>
              <a:t>Только органы государственной власти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имеют монополию </a:t>
            </a:r>
            <a:r>
              <a:rPr lang="ru-RU" sz="2400" dirty="0">
                <a:latin typeface="Arial Narrow" pitchFamily="34" charset="0"/>
              </a:rPr>
              <a:t>на выработку и применение норм права.</a:t>
            </a:r>
          </a:p>
          <a:p>
            <a:pPr marL="363538" indent="-363538" algn="just">
              <a:lnSpc>
                <a:spcPct val="80000"/>
              </a:lnSpc>
              <a:buFontTx/>
              <a:buAutoNum type="arabicPeriod"/>
            </a:pPr>
            <a:endParaRPr lang="ru-RU" sz="2400" dirty="0">
              <a:latin typeface="Arial Narrow" pitchFamily="34" charset="0"/>
            </a:endParaRPr>
          </a:p>
          <a:p>
            <a:pPr marL="363538" indent="-363538" algn="just">
              <a:lnSpc>
                <a:spcPct val="80000"/>
              </a:lnSpc>
              <a:buFontTx/>
              <a:buAutoNum type="arabicPeriod"/>
            </a:pPr>
            <a:r>
              <a:rPr lang="ru-RU" sz="2400" dirty="0">
                <a:latin typeface="Arial Narrow" pitchFamily="34" charset="0"/>
              </a:rPr>
              <a:t>Только механизм государства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регулирует функционирование </a:t>
            </a:r>
            <a:r>
              <a:rPr lang="ru-RU" sz="2400" dirty="0">
                <a:latin typeface="Arial Narrow" pitchFamily="34" charset="0"/>
              </a:rPr>
              <a:t>других институтов политики в рамках действующих законов</a:t>
            </a:r>
            <a:r>
              <a:rPr lang="ru-RU" sz="2400" dirty="0">
                <a:latin typeface="Calibri" pitchFamily="34" charset="0"/>
              </a:rPr>
              <a:t>.</a:t>
            </a:r>
          </a:p>
        </p:txBody>
      </p:sp>
      <p:pic>
        <p:nvPicPr>
          <p:cNvPr id="40964" name="Picture 4" descr="05put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4438" y="1484784"/>
            <a:ext cx="3490580" cy="2331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5" name="Picture 5" descr="05tr00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1" y="3981129"/>
            <a:ext cx="3528640" cy="2328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ГОСУДАРСТВО – ОСНОВНОЙ  ИНСТИТУТ ОБЩЕСТВА И ПОЛИТИЧЕСКОЙ СИСТЕМЫ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Признаки  государства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800" dirty="0" smtClean="0">
                <a:latin typeface="Arial" charset="0"/>
                <a:cs typeface="Arial" charset="0"/>
              </a:rPr>
              <a:t>1.Наличием </a:t>
            </a:r>
            <a:r>
              <a:rPr lang="ru-RU" sz="2800" dirty="0">
                <a:latin typeface="Arial" charset="0"/>
                <a:cs typeface="Arial" charset="0"/>
              </a:rPr>
              <a:t>собственной территории и </a:t>
            </a:r>
            <a:r>
              <a:rPr lang="ru-RU" sz="2800" dirty="0" smtClean="0">
                <a:latin typeface="Arial" charset="0"/>
                <a:cs typeface="Arial" charset="0"/>
              </a:rPr>
              <a:t>населения</a:t>
            </a:r>
          </a:p>
          <a:p>
            <a:pPr marL="0" lvl="0" indent="0">
              <a:buNone/>
            </a:pPr>
            <a:r>
              <a:rPr lang="ru-RU" sz="2800" dirty="0" smtClean="0">
                <a:latin typeface="Arial" charset="0"/>
                <a:cs typeface="Arial" charset="0"/>
              </a:rPr>
              <a:t>2.</a:t>
            </a:r>
            <a:r>
              <a:rPr lang="ru-RU" sz="2800" dirty="0"/>
              <a:t> </a:t>
            </a:r>
            <a:r>
              <a:rPr lang="ru-RU" sz="2800" dirty="0" smtClean="0"/>
              <a:t>Наличие  </a:t>
            </a:r>
            <a:r>
              <a:rPr lang="ru-RU" sz="2800" dirty="0"/>
              <a:t>публичной  </a:t>
            </a:r>
            <a:r>
              <a:rPr lang="ru-RU" sz="2800" dirty="0" smtClean="0"/>
              <a:t>власти( </a:t>
            </a:r>
            <a:r>
              <a:rPr lang="ru-RU" sz="2800" dirty="0" err="1" smtClean="0"/>
              <a:t>т.е</a:t>
            </a:r>
            <a:r>
              <a:rPr lang="ru-RU" sz="2800" dirty="0" smtClean="0"/>
              <a:t> обладает государственным аппаратом , состоящим из органов власти и должностных лиц)</a:t>
            </a:r>
          </a:p>
          <a:p>
            <a:pPr marL="0" lvl="0" indent="0">
              <a:buNone/>
            </a:pPr>
            <a:r>
              <a:rPr lang="ru-RU" sz="2800" dirty="0" smtClean="0">
                <a:latin typeface="Arial" charset="0"/>
                <a:cs typeface="Arial" charset="0"/>
              </a:rPr>
              <a:t>3.Монопольное правотворчество.</a:t>
            </a:r>
          </a:p>
          <a:p>
            <a:pPr marL="0" lvl="0" indent="0">
              <a:buNone/>
            </a:pPr>
            <a:r>
              <a:rPr lang="ru-RU" sz="2800" dirty="0" smtClean="0">
                <a:latin typeface="Arial" charset="0"/>
                <a:cs typeface="Arial" charset="0"/>
              </a:rPr>
              <a:t>4.Монопольный сбор налогов.</a:t>
            </a:r>
          </a:p>
          <a:p>
            <a:pPr marL="0" lvl="0" indent="0">
              <a:buNone/>
            </a:pPr>
            <a:r>
              <a:rPr lang="ru-RU" sz="2800" dirty="0" smtClean="0">
                <a:latin typeface="Arial" charset="0"/>
                <a:cs typeface="Arial" charset="0"/>
              </a:rPr>
              <a:t>5.Монопольное право выпуска денежных знаков </a:t>
            </a:r>
          </a:p>
          <a:p>
            <a:pPr marL="0" lvl="0" indent="0">
              <a:buNone/>
            </a:pPr>
            <a:r>
              <a:rPr lang="ru-RU" sz="2800" dirty="0">
                <a:latin typeface="Arial" charset="0"/>
                <a:cs typeface="Arial" charset="0"/>
              </a:rPr>
              <a:t>6</a:t>
            </a:r>
            <a:r>
              <a:rPr lang="ru-RU" sz="2800" dirty="0" smtClean="0">
                <a:latin typeface="Arial" charset="0"/>
                <a:cs typeface="Arial" charset="0"/>
              </a:rPr>
              <a:t>.Внутренний и внешний суверенитет.</a:t>
            </a:r>
          </a:p>
          <a:p>
            <a:pPr marL="0" lvl="0" indent="0">
              <a:buNone/>
            </a:pPr>
            <a:endParaRPr lang="ru-RU" sz="2800" dirty="0">
              <a:latin typeface="Arial" charset="0"/>
              <a:cs typeface="Arial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742640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СУВЕРЕНИТЕТ ГОСУДАРСТВА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3055" name="Group 47"/>
          <p:cNvGraphicFramePr>
            <a:graphicFrameLocks noGrp="1"/>
          </p:cNvGraphicFramePr>
          <p:nvPr>
            <p:ph type="tbl" idx="1"/>
          </p:nvPr>
        </p:nvGraphicFramePr>
        <p:xfrm>
          <a:off x="323528" y="1196753"/>
          <a:ext cx="8363272" cy="5328590"/>
        </p:xfrm>
        <a:graphic>
          <a:graphicData uri="http://schemas.openxmlformats.org/drawingml/2006/table">
            <a:tbl>
              <a:tblPr/>
              <a:tblGrid>
                <a:gridCol w="4181636"/>
                <a:gridCol w="4181636"/>
              </a:tblGrid>
              <a:tr h="420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ВНУТРЕННИЙ СУВЕРЕНИТЕТ: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ВНЕШНИЙ СУВЕРЕНИТЕТ: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26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Никем не ограниченное право определения собственной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формы правления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формы государственного устройства.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1.Право обмениваться с другими государствами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официальными представителями: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послами и консулами.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5000"/>
                      </a:schemeClr>
                    </a:solidFill>
                  </a:tcPr>
                </a:tc>
              </a:tr>
              <a:tr h="1226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Абсолютное право создания и использования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органов государственной власти.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Право иметь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представительство в межгосударственных, международных и региональных организациях.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5000"/>
                      </a:schemeClr>
                    </a:solidFill>
                  </a:tcPr>
                </a:tc>
              </a:tr>
              <a:tr h="666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Монопольное право издания и применения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законов.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Право заключать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договоры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 другими суверенными государствами по всем направлениям совместной деятельности.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5000"/>
                      </a:schemeClr>
                    </a:solidFill>
                  </a:tcPr>
                </a:tc>
              </a:tr>
              <a:tr h="1787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Экономические прерогативы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(исключительные права): составление и исполнение госбюджета, сбор налогов, использование национальной валюты и валюты других стран.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404664"/>
          </a:xfr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ТЕОРИИ ПРОИСХОЖДЕНИЯ ГОСУДАРСТВА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ОСНОВНЫЕ ФУНКЦИИ ГОСУДАРСТВА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2" name="Organization Chart 6"/>
          <p:cNvGrpSpPr>
            <a:grpSpLocks/>
          </p:cNvGrpSpPr>
          <p:nvPr/>
        </p:nvGrpSpPr>
        <p:grpSpPr bwMode="auto">
          <a:xfrm>
            <a:off x="395536" y="1124744"/>
            <a:ext cx="8208963" cy="5328592"/>
            <a:chOff x="272" y="999"/>
            <a:chExt cx="1872" cy="2741"/>
          </a:xfrm>
        </p:grpSpPr>
        <p:cxnSp>
          <p:nvCxnSpPr>
            <p:cNvPr id="45097" name="_s45097"/>
            <p:cNvCxnSpPr>
              <a:cxnSpLocks noChangeShapeType="1"/>
              <a:stCxn id="14" idx="0"/>
              <a:endCxn id="12" idx="2"/>
            </p:cNvCxnSpPr>
            <p:nvPr/>
          </p:nvCxnSpPr>
          <p:spPr bwMode="auto">
            <a:xfrm rot="16200000">
              <a:off x="1652" y="2982"/>
              <a:ext cx="122" cy="1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5" name="_s45095"/>
            <p:cNvCxnSpPr>
              <a:cxnSpLocks noChangeShapeType="1"/>
              <a:stCxn id="13" idx="0"/>
              <a:endCxn id="9" idx="2"/>
            </p:cNvCxnSpPr>
            <p:nvPr/>
          </p:nvCxnSpPr>
          <p:spPr bwMode="auto">
            <a:xfrm rot="16200000">
              <a:off x="644" y="3391"/>
              <a:ext cx="122" cy="1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1" name="_s45091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16200000">
              <a:off x="1652" y="2573"/>
              <a:ext cx="122" cy="1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89" name="_s45089"/>
            <p:cNvCxnSpPr>
              <a:cxnSpLocks noChangeShapeType="1"/>
              <a:stCxn id="11" idx="0"/>
              <a:endCxn id="10" idx="2"/>
            </p:cNvCxnSpPr>
            <p:nvPr/>
          </p:nvCxnSpPr>
          <p:spPr bwMode="auto">
            <a:xfrm rot="16200000">
              <a:off x="1652" y="2164"/>
              <a:ext cx="122" cy="1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87" name="_s45087"/>
            <p:cNvCxnSpPr>
              <a:cxnSpLocks noChangeShapeType="1"/>
              <a:stCxn id="10" idx="0"/>
              <a:endCxn id="5" idx="2"/>
            </p:cNvCxnSpPr>
            <p:nvPr/>
          </p:nvCxnSpPr>
          <p:spPr bwMode="auto">
            <a:xfrm rot="16200000">
              <a:off x="1652" y="1756"/>
              <a:ext cx="121" cy="1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85" name="_s45085"/>
            <p:cNvCxnSpPr>
              <a:cxnSpLocks noChangeShapeType="1"/>
              <a:stCxn id="9" idx="0"/>
              <a:endCxn id="8" idx="2"/>
            </p:cNvCxnSpPr>
            <p:nvPr/>
          </p:nvCxnSpPr>
          <p:spPr bwMode="auto">
            <a:xfrm rot="16200000">
              <a:off x="644" y="2983"/>
              <a:ext cx="121" cy="1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83" name="_s45083"/>
            <p:cNvCxnSpPr>
              <a:cxnSpLocks noChangeShapeType="1"/>
              <a:stCxn id="8" idx="0"/>
              <a:endCxn id="7" idx="2"/>
            </p:cNvCxnSpPr>
            <p:nvPr/>
          </p:nvCxnSpPr>
          <p:spPr bwMode="auto">
            <a:xfrm rot="16200000">
              <a:off x="644" y="2574"/>
              <a:ext cx="121" cy="1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81" name="_s45081"/>
            <p:cNvCxnSpPr>
              <a:cxnSpLocks noChangeShapeType="1"/>
              <a:stCxn id="7" idx="0"/>
              <a:endCxn id="6" idx="2"/>
            </p:cNvCxnSpPr>
            <p:nvPr/>
          </p:nvCxnSpPr>
          <p:spPr bwMode="auto">
            <a:xfrm rot="16200000">
              <a:off x="644" y="2165"/>
              <a:ext cx="121" cy="1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1" name="_s45071"/>
            <p:cNvCxnSpPr>
              <a:cxnSpLocks noChangeShapeType="1"/>
              <a:stCxn id="6" idx="0"/>
              <a:endCxn id="4" idx="2"/>
            </p:cNvCxnSpPr>
            <p:nvPr/>
          </p:nvCxnSpPr>
          <p:spPr bwMode="auto">
            <a:xfrm rot="16200000">
              <a:off x="644" y="1756"/>
              <a:ext cx="121" cy="1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69" name="_s45069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1399" y="1096"/>
              <a:ext cx="121" cy="504"/>
            </a:xfrm>
            <a:prstGeom prst="bentConnector3">
              <a:avLst>
                <a:gd name="adj1" fmla="val 48648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68" name="_s45068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895" y="1096"/>
              <a:ext cx="121" cy="504"/>
            </a:xfrm>
            <a:prstGeom prst="bentConnector3">
              <a:avLst>
                <a:gd name="adj1" fmla="val 48648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45063"/>
            <p:cNvSpPr>
              <a:spLocks noChangeArrowheads="1"/>
            </p:cNvSpPr>
            <p:nvPr/>
          </p:nvSpPr>
          <p:spPr bwMode="auto">
            <a:xfrm>
              <a:off x="776" y="999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cs typeface="Arial" charset="0"/>
                </a:rPr>
                <a:t>Функции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cs typeface="Arial" charset="0"/>
                </a:rPr>
                <a:t>государства</a:t>
              </a:r>
            </a:p>
          </p:txBody>
        </p:sp>
        <p:sp>
          <p:nvSpPr>
            <p:cNvPr id="4" name="_s45065"/>
            <p:cNvSpPr>
              <a:spLocks noChangeArrowheads="1"/>
            </p:cNvSpPr>
            <p:nvPr/>
          </p:nvSpPr>
          <p:spPr bwMode="auto">
            <a:xfrm>
              <a:off x="272" y="1408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cs typeface="Arial" charset="0"/>
                </a:rPr>
                <a:t>Внутренние функции</a:t>
              </a:r>
            </a:p>
          </p:txBody>
        </p:sp>
        <p:sp>
          <p:nvSpPr>
            <p:cNvPr id="5" name="_s45066"/>
            <p:cNvSpPr>
              <a:spLocks noChangeArrowheads="1"/>
            </p:cNvSpPr>
            <p:nvPr/>
          </p:nvSpPr>
          <p:spPr bwMode="auto">
            <a:xfrm>
              <a:off x="1280" y="1408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cs typeface="Arial" charset="0"/>
                </a:rPr>
                <a:t>Внешние функции</a:t>
              </a:r>
            </a:p>
          </p:txBody>
        </p:sp>
        <p:sp>
          <p:nvSpPr>
            <p:cNvPr id="6" name="_s45070"/>
            <p:cNvSpPr>
              <a:spLocks noChangeArrowheads="1"/>
            </p:cNvSpPr>
            <p:nvPr/>
          </p:nvSpPr>
          <p:spPr bwMode="auto">
            <a:xfrm>
              <a:off x="272" y="1817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accent1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Организационная</a:t>
              </a:r>
            </a:p>
          </p:txBody>
        </p:sp>
        <p:sp>
          <p:nvSpPr>
            <p:cNvPr id="7" name="_s45080"/>
            <p:cNvSpPr>
              <a:spLocks noChangeArrowheads="1"/>
            </p:cNvSpPr>
            <p:nvPr/>
          </p:nvSpPr>
          <p:spPr bwMode="auto">
            <a:xfrm>
              <a:off x="272" y="2226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accent1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Правотворческая</a:t>
              </a:r>
            </a:p>
          </p:txBody>
        </p:sp>
        <p:sp>
          <p:nvSpPr>
            <p:cNvPr id="8" name="_s45082"/>
            <p:cNvSpPr>
              <a:spLocks noChangeArrowheads="1"/>
            </p:cNvSpPr>
            <p:nvPr/>
          </p:nvSpPr>
          <p:spPr bwMode="auto">
            <a:xfrm>
              <a:off x="272" y="2635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Экономическая</a:t>
              </a:r>
            </a:p>
          </p:txBody>
        </p:sp>
        <p:sp>
          <p:nvSpPr>
            <p:cNvPr id="9" name="_s45084"/>
            <p:cNvSpPr>
              <a:spLocks noChangeArrowheads="1"/>
            </p:cNvSpPr>
            <p:nvPr/>
          </p:nvSpPr>
          <p:spPr bwMode="auto">
            <a:xfrm>
              <a:off x="272" y="3044"/>
              <a:ext cx="864" cy="28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Социальная( 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культурная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0" name="_s45086"/>
            <p:cNvSpPr>
              <a:spLocks noChangeArrowheads="1"/>
            </p:cNvSpPr>
            <p:nvPr/>
          </p:nvSpPr>
          <p:spPr bwMode="auto">
            <a:xfrm>
              <a:off x="1280" y="1817"/>
              <a:ext cx="864" cy="287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accent1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Защитная</a:t>
              </a:r>
            </a:p>
          </p:txBody>
        </p:sp>
        <p:sp>
          <p:nvSpPr>
            <p:cNvPr id="11" name="_s45088"/>
            <p:cNvSpPr>
              <a:spLocks noChangeArrowheads="1"/>
            </p:cNvSpPr>
            <p:nvPr/>
          </p:nvSpPr>
          <p:spPr bwMode="auto">
            <a:xfrm>
              <a:off x="1280" y="2226"/>
              <a:ext cx="864" cy="287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accent1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Обеспечение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госбезопасности</a:t>
              </a:r>
            </a:p>
          </p:txBody>
        </p:sp>
        <p:sp>
          <p:nvSpPr>
            <p:cNvPr id="12" name="_s45090"/>
            <p:cNvSpPr>
              <a:spLocks noChangeArrowheads="1"/>
            </p:cNvSpPr>
            <p:nvPr/>
          </p:nvSpPr>
          <p:spPr bwMode="auto">
            <a:xfrm>
              <a:off x="1280" y="2635"/>
              <a:ext cx="864" cy="28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Представительская</a:t>
              </a:r>
            </a:p>
          </p:txBody>
        </p:sp>
        <p:sp>
          <p:nvSpPr>
            <p:cNvPr id="13" name="_s45094"/>
            <p:cNvSpPr>
              <a:spLocks noChangeArrowheads="1"/>
            </p:cNvSpPr>
            <p:nvPr/>
          </p:nvSpPr>
          <p:spPr bwMode="auto">
            <a:xfrm>
              <a:off x="272" y="3453"/>
              <a:ext cx="864" cy="287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accent1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Воспитательная</a:t>
              </a:r>
            </a:p>
          </p:txBody>
        </p:sp>
        <p:sp>
          <p:nvSpPr>
            <p:cNvPr id="14" name="_s45096"/>
            <p:cNvSpPr>
              <a:spLocks noChangeArrowheads="1"/>
            </p:cNvSpPr>
            <p:nvPr/>
          </p:nvSpPr>
          <p:spPr bwMode="auto">
            <a:xfrm>
              <a:off x="1280" y="3044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Развитие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сотрудничества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Отрасли внутренней политики.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Денежно-кредитная</a:t>
            </a:r>
          </a:p>
          <a:p>
            <a:r>
              <a:rPr lang="ru-RU" dirty="0" smtClean="0"/>
              <a:t>Демографическая</a:t>
            </a:r>
          </a:p>
          <a:p>
            <a:r>
              <a:rPr lang="ru-RU" dirty="0" smtClean="0"/>
              <a:t>Молодежная</a:t>
            </a:r>
          </a:p>
          <a:p>
            <a:r>
              <a:rPr lang="ru-RU" dirty="0" smtClean="0"/>
              <a:t>Законодательная</a:t>
            </a:r>
          </a:p>
          <a:p>
            <a:r>
              <a:rPr lang="ru-RU" dirty="0" smtClean="0"/>
              <a:t>Судебная</a:t>
            </a:r>
          </a:p>
          <a:p>
            <a:r>
              <a:rPr lang="ru-RU" dirty="0" smtClean="0"/>
              <a:t>Защита населения</a:t>
            </a:r>
          </a:p>
          <a:p>
            <a:r>
              <a:rPr lang="ru-RU" dirty="0" smtClean="0"/>
              <a:t>Политика в образовании, в кино, музейного дела.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41524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1275</TotalTime>
  <Words>1019</Words>
  <Application>Microsoft Office PowerPoint</Application>
  <PresentationFormat>Экран (4:3)</PresentationFormat>
  <Paragraphs>166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Оформление по умолчанию</vt:lpstr>
      <vt:lpstr>ГОСУДАРСТВО </vt:lpstr>
      <vt:lpstr>СОДЕРЖАНИЕ</vt:lpstr>
      <vt:lpstr>Слайд 3</vt:lpstr>
      <vt:lpstr>ГОСУДАРСТВО – ОСНОВНОЙ  ИНСТИТУТ ОБЩЕСТВА И ПОЛИТИЧЕСКОЙ СИСТЕМЫ</vt:lpstr>
      <vt:lpstr>Признаки  государства</vt:lpstr>
      <vt:lpstr>СУВЕРЕНИТЕТ ГОСУДАРСТВА</vt:lpstr>
      <vt:lpstr>ТЕОРИИ ПРОИСХОЖДЕНИЯ ГОСУДАРСТВА</vt:lpstr>
      <vt:lpstr>ОСНОВНЫЕ ФУНКЦИИ ГОСУДАРСТВА</vt:lpstr>
      <vt:lpstr>Отрасли внутренней политики.</vt:lpstr>
      <vt:lpstr>Как работает государство?</vt:lpstr>
      <vt:lpstr>ХАРАКТЕРИСТИКИ ГОСУДАРСТВА</vt:lpstr>
      <vt:lpstr>ФОРМЫ ГОСУДАРСТВЕННОГО (ТЕРРИТОРИАЛЬНОГО) УСТРОЙСТВА</vt:lpstr>
      <vt:lpstr>Слайд 13</vt:lpstr>
      <vt:lpstr>МОНАРХИЯ</vt:lpstr>
      <vt:lpstr>РЕСПУБЛИКА</vt:lpstr>
      <vt:lpstr>ВИДЫ РЕСПУБЛИК И ИХ ПРИЗНАКИ</vt:lpstr>
      <vt:lpstr>Слайд 17</vt:lpstr>
      <vt:lpstr>Слайд 18</vt:lpstr>
      <vt:lpstr>Слайд 19</vt:lpstr>
      <vt:lpstr>Признаки  демократического  режима</vt:lpstr>
      <vt:lpstr>Слайд 21</vt:lpstr>
      <vt:lpstr>Проблемы демократии</vt:lpstr>
      <vt:lpstr>Слайд 23</vt:lpstr>
      <vt:lpstr>Признаки  авторитарного  режима</vt:lpstr>
      <vt:lpstr>Слайд 25</vt:lpstr>
      <vt:lpstr>Признаки  тоталитарного  режима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Государство в политической системе общества</dc:title>
  <dc:creator>Владелец</dc:creator>
  <cp:lastModifiedBy>User</cp:lastModifiedBy>
  <cp:revision>92</cp:revision>
  <dcterms:created xsi:type="dcterms:W3CDTF">2007-11-13T17:32:37Z</dcterms:created>
  <dcterms:modified xsi:type="dcterms:W3CDTF">2024-02-19T06:30:16Z</dcterms:modified>
</cp:coreProperties>
</file>