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566BB-A76E-4A53-BB9C-44A0B097F8ED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CD364-7E61-4401-9D7A-BC46AA22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endParaRPr lang="ru-RU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b="1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Предпринимательство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290" name="Picture 2" descr="https://im1-tub-ru.yandex.net/i?id=d5ef5883d3a977dafa43227c534eee53&amp;n=33&amp;h=215&amp;w=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505075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План</a:t>
            </a:r>
            <a:endParaRPr lang="ru-RU" dirty="0" smtClean="0"/>
          </a:p>
          <a:p>
            <a:r>
              <a:rPr lang="ru-RU" sz="2800" dirty="0" smtClean="0">
                <a:solidFill>
                  <a:srgbClr val="002060"/>
                </a:solidFill>
              </a:rPr>
              <a:t>Бизнес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Предпринимательство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Субъекты и объекты предпринимательства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Функции </a:t>
            </a:r>
            <a:r>
              <a:rPr lang="ru-RU" sz="2800" dirty="0" smtClean="0">
                <a:solidFill>
                  <a:srgbClr val="002060"/>
                </a:solidFill>
              </a:rPr>
              <a:t>предпринимательства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Виды предпринимательства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4040188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Бизнес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51520" y="1268761"/>
            <a:ext cx="4245868" cy="410445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деятельность, связанная с производством товаров и услуг и осуществляемая       собственниками капитала с целью получения прибыли или иных форм доходов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аправлена на совершение коммерческих операций по обмену товарами и услугами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716016" y="404664"/>
            <a:ext cx="4041775" cy="63976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Предпринимательство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427985" y="1268761"/>
            <a:ext cx="4464496" cy="41044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- инициативная самостоятельная, связанная с риском и новаторством деятельность по производству товаров и услуг и осуществляемая       собственниками капитала с целью получения прибыли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- сопряжена с риском, инициативой, самостоятельностью, ответственностью, активным поиском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5445224"/>
            <a:ext cx="835292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К бизнесу относится совершение </a:t>
            </a:r>
            <a:r>
              <a:rPr lang="ru-RU" sz="2400" b="1" dirty="0" smtClean="0">
                <a:solidFill>
                  <a:schemeClr val="tx1"/>
                </a:solidFill>
              </a:rPr>
              <a:t>любых единичных разовых </a:t>
            </a:r>
            <a:r>
              <a:rPr lang="ru-RU" sz="2400" dirty="0" smtClean="0">
                <a:solidFill>
                  <a:schemeClr val="tx1"/>
                </a:solidFill>
              </a:rPr>
              <a:t>коммерческих сделок в любой сфере деятельности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Предпринимательство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Субъекты предпринимательства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Частные лица, различные ассоциации (акционерные общества, арендные коллективы, кооперативы, государство)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Объекты предпринимательства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Любые виды </a:t>
            </a:r>
            <a:r>
              <a:rPr lang="ru-RU" dirty="0" err="1" smtClean="0"/>
              <a:t>хоз</a:t>
            </a:r>
            <a:r>
              <a:rPr lang="ru-RU" dirty="0" smtClean="0"/>
              <a:t>. деятельности, коммерческое посредничество, торгово-закупочная, инновационная деятельность, операции с ценными бумагами и др.</a:t>
            </a:r>
            <a:endParaRPr lang="ru-RU" dirty="0"/>
          </a:p>
        </p:txBody>
      </p:sp>
      <p:pic>
        <p:nvPicPr>
          <p:cNvPr id="8200" name="Picture 8" descr="https://im1-tub-ru.yandex.net/i?id=69495f7fc15d3091763fefec0526e004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581128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5774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C00000"/>
                </a:solidFill>
              </a:rPr>
              <a:t>Главными субъектами </a:t>
            </a:r>
            <a:r>
              <a:rPr lang="ru-RU" sz="2800" dirty="0" smtClean="0"/>
              <a:t>предпринимательской деятельности выступают предприниматели, которых можно условно разделить на две группы:</a:t>
            </a:r>
          </a:p>
          <a:p>
            <a:r>
              <a:rPr lang="ru-RU" sz="2800" dirty="0">
                <a:solidFill>
                  <a:srgbClr val="C00000"/>
                </a:solidFill>
              </a:rPr>
              <a:t>ю</a:t>
            </a:r>
            <a:r>
              <a:rPr lang="ru-RU" sz="2800" dirty="0" smtClean="0">
                <a:solidFill>
                  <a:srgbClr val="C00000"/>
                </a:solidFill>
              </a:rPr>
              <a:t>ридические лица: </a:t>
            </a:r>
            <a:r>
              <a:rPr lang="ru-RU" sz="2800" dirty="0" smtClean="0"/>
              <a:t>организация, учреждение, фирма, как единый самостоятельный носитель прав и обязанностей</a:t>
            </a:r>
          </a:p>
          <a:p>
            <a:r>
              <a:rPr lang="ru-RU" sz="2800" dirty="0">
                <a:solidFill>
                  <a:srgbClr val="C00000"/>
                </a:solidFill>
              </a:rPr>
              <a:t>ф</a:t>
            </a:r>
            <a:r>
              <a:rPr lang="ru-RU" sz="2800" dirty="0" smtClean="0">
                <a:solidFill>
                  <a:srgbClr val="C00000"/>
                </a:solidFill>
              </a:rPr>
              <a:t>изические лица: </a:t>
            </a:r>
            <a:r>
              <a:rPr lang="ru-RU" sz="2800" dirty="0" smtClean="0"/>
              <a:t>действуют от собственного имени с момента государственной регистрации в качестве </a:t>
            </a:r>
            <a:r>
              <a:rPr lang="ru-RU" sz="2800" dirty="0" smtClean="0">
                <a:solidFill>
                  <a:srgbClr val="C00000"/>
                </a:solidFill>
              </a:rPr>
              <a:t>индивидуального предпринимателя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Отдельными видами  деятельности (банковской, страховой) юридические лица вправе заниматься только на основании специального разрешения –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лицензии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Юридические лица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Коммерческие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4040188" cy="4425355"/>
          </a:xfrm>
        </p:spPr>
        <p:txBody>
          <a:bodyPr/>
          <a:lstStyle/>
          <a:p>
            <a:r>
              <a:rPr lang="ru-RU" dirty="0" smtClean="0"/>
              <a:t>Основная цель – извлечение прибыли: предприятия связи, транспорта, промышленные, с/</a:t>
            </a:r>
            <a:r>
              <a:rPr lang="ru-RU" dirty="0" err="1" smtClean="0"/>
              <a:t>х</a:t>
            </a:r>
            <a:r>
              <a:rPr lang="ru-RU" dirty="0" smtClean="0"/>
              <a:t> предприятия, организации бытового обслуживания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Некоммерческие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6016" y="2060848"/>
            <a:ext cx="4041775" cy="4425355"/>
          </a:xfrm>
        </p:spPr>
        <p:txBody>
          <a:bodyPr/>
          <a:lstStyle/>
          <a:p>
            <a:r>
              <a:rPr lang="ru-RU" dirty="0" smtClean="0"/>
              <a:t>Получение прибыли </a:t>
            </a:r>
            <a:r>
              <a:rPr lang="ru-RU" b="1" dirty="0" smtClean="0"/>
              <a:t>не является</a:t>
            </a:r>
            <a:r>
              <a:rPr lang="ru-RU" dirty="0" smtClean="0"/>
              <a:t> основной целью</a:t>
            </a:r>
          </a:p>
          <a:p>
            <a:r>
              <a:rPr lang="ru-RU" dirty="0" smtClean="0"/>
              <a:t>Финансируются из различных бюджетов (больницы, школы, благотворительные фонды)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685800"/>
          </a:xfrm>
          <a:noFill/>
          <a:ln w="38100">
            <a:solidFill>
              <a:schemeClr val="hlink"/>
            </a:solidFill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Функции предпринимательства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1066800" y="990600"/>
            <a:ext cx="20574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4572000" y="990600"/>
            <a:ext cx="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6400800" y="990600"/>
            <a:ext cx="20574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1520" y="1844824"/>
            <a:ext cx="2483768" cy="7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Ресурсная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048000" y="2133600"/>
            <a:ext cx="2971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Организационная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324600" y="1981200"/>
            <a:ext cx="256788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Творческая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95536" y="3356992"/>
            <a:ext cx="248376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Соединение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естественных,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инвестиционных,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трудовых ресурсов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единое целое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050925" y="2012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131840" y="3356992"/>
            <a:ext cx="276820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предпринимателями 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своих способностей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получения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высокого дохода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384925" y="3359150"/>
            <a:ext cx="2225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новаторства в</a:t>
            </a:r>
          </a:p>
          <a:p>
            <a:r>
              <a:rPr lang="ru-RU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41179" y="304800"/>
            <a:ext cx="46410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предпринимательства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228600" y="914400"/>
          <a:ext cx="8740775" cy="4859338"/>
        </p:xfrm>
        <a:graphic>
          <a:graphicData uri="http://schemas.openxmlformats.org/drawingml/2006/table">
            <a:tbl>
              <a:tblPr/>
              <a:tblGrid>
                <a:gridCol w="2776538"/>
                <a:gridCol w="5964237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Сущность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Производственное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Осуществляется производство товаров, услуг, информации, духовных ценностей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Коммерческое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Состоит в операциях и сделках по перепродаже товаров, услуг и не связано с производством продукции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Финансовое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Является разновидностью коммерческого предпринимательства. Объектом купли-продажи здесь выступают деньги, валюта, ценные бумаги.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Посредническое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Проявляется в деятельности, соединяющей заинтересованные во взаимной сделке стороны.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Страховое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заключается в том, что предприниматель получает страховой взнос, который возвращается только при наступлении страхового случая.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620688"/>
          <a:ext cx="799288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5446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предпринимательства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1.Индивидуальный предприниматель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Владеет и управляет бизнесом один человек- хозяин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Товарищество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 двух и более собственников, которые вносят в предприятие свои средства, совместно ведут</a:t>
                      </a:r>
                      <a:r>
                        <a:rPr lang="ru-RU" baseline="0" dirty="0" smtClean="0"/>
                        <a:t> дела и делят прибыль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Акционерное</a:t>
                      </a:r>
                      <a:r>
                        <a:rPr lang="ru-RU" baseline="0" dirty="0" smtClean="0"/>
                        <a:t> общество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Собственниками являются</a:t>
                      </a:r>
                      <a:r>
                        <a:rPr lang="ru-RU" baseline="0" dirty="0" smtClean="0"/>
                        <a:t> владельцы акций предприятия, отвечающие по обязательствам только в пределах стоимости акций, акционеры имеют право на часть доходов, а некоторые и на участие в управлении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Кооператив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Объединение граждан для совместной производственной</a:t>
                      </a:r>
                      <a:r>
                        <a:rPr lang="ru-RU" baseline="0" dirty="0" smtClean="0"/>
                        <a:t> деятельности, основанной на их личном трудовом участии и объединении его участниками имущественных паевых взносов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374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Предпринимательство </vt:lpstr>
      <vt:lpstr>Слайд 5</vt:lpstr>
      <vt:lpstr>Юридические лица</vt:lpstr>
      <vt:lpstr>Функции предпринимательства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ВАМ</dc:creator>
  <cp:lastModifiedBy>315</cp:lastModifiedBy>
  <cp:revision>22</cp:revision>
  <dcterms:created xsi:type="dcterms:W3CDTF">2017-01-24T19:19:16Z</dcterms:created>
  <dcterms:modified xsi:type="dcterms:W3CDTF">2021-03-10T05:36:44Z</dcterms:modified>
</cp:coreProperties>
</file>