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kisspng-the-autobiography-of-benjamin-franklin-united-stat-big-brain-space-read-with-greats-5b696cf19719a9.96937111153363582561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358114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en-US" dirty="0" smtClean="0"/>
              <a:t>New words</a:t>
            </a:r>
            <a:endParaRPr lang="ru-RU" dirty="0"/>
          </a:p>
        </p:txBody>
      </p:sp>
      <p:pic>
        <p:nvPicPr>
          <p:cNvPr id="2050" name="Picture 2" descr="C:\Users\user\Documents\146-147 - копия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68367"/>
            <a:ext cx="7500990" cy="5717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the text</a:t>
            </a:r>
            <a:endParaRPr lang="ru-RU" dirty="0"/>
          </a:p>
        </p:txBody>
      </p:sp>
      <p:pic>
        <p:nvPicPr>
          <p:cNvPr id="3074" name="Picture 2" descr="C:\Users\user\Documents\146-1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001156" cy="3071834"/>
          </a:xfrm>
          <a:prstGeom prst="rect">
            <a:avLst/>
          </a:prstGeom>
          <a:noFill/>
        </p:spPr>
      </p:pic>
      <p:pic>
        <p:nvPicPr>
          <p:cNvPr id="3075" name="Picture 3" descr="C:\Users\user\Documents\146-147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32"/>
            <a:ext cx="9144000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the questions</a:t>
            </a:r>
            <a:endParaRPr lang="ru-RU" dirty="0"/>
          </a:p>
        </p:txBody>
      </p:sp>
      <p:pic>
        <p:nvPicPr>
          <p:cNvPr id="4098" name="Picture 2" descr="C:\Users\user\Documents\146-147 - копи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908" y="1500173"/>
            <a:ext cx="9071092" cy="4286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8</Words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Слайд 1</vt:lpstr>
      <vt:lpstr>New words</vt:lpstr>
      <vt:lpstr>Read the text</vt:lpstr>
      <vt:lpstr>Answer the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2020-11-02T10:09:52Z</dcterms:created>
  <dcterms:modified xsi:type="dcterms:W3CDTF">2020-11-02T10:26:52Z</dcterms:modified>
</cp:coreProperties>
</file>