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6;&#1086;.&#1085;&#1090;&#1090;&#1090;.&#1088;&#1092;/mod/quiz/view.php?id=968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71612"/>
            <a:ext cx="8458200" cy="1357322"/>
          </a:xfrm>
        </p:spPr>
        <p:txBody>
          <a:bodyPr/>
          <a:lstStyle/>
          <a:p>
            <a:pPr algn="ctr"/>
            <a:r>
              <a:rPr lang="ru-RU" dirty="0" smtClean="0"/>
              <a:t>КИП-119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857760"/>
            <a:ext cx="3738586" cy="150019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06.02.2021</a:t>
            </a:r>
          </a:p>
          <a:p>
            <a:pPr algn="r"/>
            <a:r>
              <a:rPr lang="en-US" sz="3600" b="1" dirty="0" smtClean="0"/>
              <a:t>Saturday</a:t>
            </a:r>
            <a:endParaRPr lang="ru-RU" sz="3600" b="1" dirty="0" smtClean="0"/>
          </a:p>
          <a:p>
            <a:pPr algn="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Where are relays used?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a relay do in a circuit?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When does the armature begin to move?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When does the spring close the contact?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happens to the contacts when there is no current in the primary circuit?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is the primary circuit opened?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test </a:t>
            </a:r>
            <a:r>
              <a:rPr lang="ru-RU" dirty="0" smtClean="0"/>
              <a:t>КИП-119 20.03.2021 </a:t>
            </a:r>
            <a:r>
              <a:rPr lang="en-US" dirty="0" smtClean="0"/>
              <a:t>“Relays”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до.нттт.рф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mod/quiz/</a:t>
            </a:r>
            <a:r>
              <a:rPr lang="en-US" dirty="0" err="1" smtClean="0">
                <a:hlinkClick r:id="rId2"/>
              </a:rPr>
              <a:t>view.php?id</a:t>
            </a:r>
            <a:r>
              <a:rPr lang="en-US" smtClean="0">
                <a:hlinkClick r:id="rId2"/>
              </a:rPr>
              <a:t>=9687</a:t>
            </a:r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r>
              <a:rPr lang="en-US" dirty="0" smtClean="0"/>
              <a:t>Learn new words</a:t>
            </a:r>
            <a:endParaRPr lang="ru-RU" dirty="0"/>
          </a:p>
        </p:txBody>
      </p:sp>
      <p:pic>
        <p:nvPicPr>
          <p:cNvPr id="1026" name="Picture 2" descr="C:\Users\user\Desktop\КИП-119 06.02.21 с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31" y="1357298"/>
            <a:ext cx="8062007" cy="538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and understand the meaning of the text</a:t>
            </a:r>
            <a:endParaRPr lang="ru-RU" sz="3200" dirty="0"/>
          </a:p>
        </p:txBody>
      </p:sp>
      <p:pic>
        <p:nvPicPr>
          <p:cNvPr id="2050" name="Picture 2" descr="C:\Users\user\Desktop\КИП-119 06.02.21 тек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51" y="1857364"/>
            <a:ext cx="909684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ИП-119 06.02.21 текс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93" y="500042"/>
            <a:ext cx="8807525" cy="624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en-US" dirty="0" smtClean="0"/>
              <a:t>Choose the correct variant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MAGNETISM HAS THE PROPERTY OF ATTRACTING 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GLASS, PAPER;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METALS, IRON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A MAGNET SHOWS THE STRONGEST MAGNETISM AT …</a:t>
            </a:r>
          </a:p>
          <a:p>
            <a:pPr indent="0">
              <a:buNone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THE NORTH POLE;</a:t>
            </a:r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THE SOUTH POLE;</a:t>
            </a:r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THE EQUATOR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77527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A MAGNET …</a:t>
            </a:r>
          </a:p>
          <a:p>
            <a:pPr indent="0">
              <a:buNone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REPELS ANOTHER MAGNET;</a:t>
            </a:r>
          </a:p>
          <a:p>
            <a:pPr marL="880110" indent="-514350">
              <a:buFont typeface="+mj-lt"/>
              <a:buAutoNum type="arabicPeriod"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ATTRACTS ANOTHER MAGNET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70384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A MAGNETIS FIELD IS THE REGION IN WHICH …</a:t>
            </a:r>
          </a:p>
          <a:p>
            <a:pPr indent="0">
              <a:buNone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ELECTRIC FORCES ACT;</a:t>
            </a:r>
          </a:p>
          <a:p>
            <a:pPr marL="880110" indent="-514350">
              <a:buFont typeface="+mj-lt"/>
              <a:buAutoNum type="arabicPeriod"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MAGNETIC FORCES ACT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41808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GLASS, PAPER, RUBBER ARE …</a:t>
            </a:r>
          </a:p>
          <a:p>
            <a:pPr indent="0">
              <a:buNone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CONDUCTORS;</a:t>
            </a:r>
          </a:p>
          <a:p>
            <a:pPr marL="880110" indent="-514350">
              <a:buFont typeface="+mj-lt"/>
              <a:buAutoNum type="arabicPeriod"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INSULATORS.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41808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COPPER IS …</a:t>
            </a:r>
          </a:p>
          <a:p>
            <a:pPr indent="0">
              <a:buNone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THE WORST CONDUCTOR;</a:t>
            </a:r>
          </a:p>
          <a:p>
            <a:pPr marL="880110" indent="-514350">
              <a:buFont typeface="+mj-lt"/>
              <a:buAutoNum type="arabicPeriod"/>
            </a:pPr>
            <a:endParaRPr lang="en-US" sz="2800" dirty="0" smtClean="0"/>
          </a:p>
          <a:p>
            <a:pPr marL="880110" indent="-514350">
              <a:buFont typeface="+mj-lt"/>
              <a:buAutoNum type="arabicPeriod"/>
            </a:pPr>
            <a:r>
              <a:rPr lang="en-US" sz="2800" dirty="0" smtClean="0"/>
              <a:t>THE BEST CONDUCTOR.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кст relays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екст relays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  <p:pic>
        <p:nvPicPr>
          <p:cNvPr id="2051" name="Picture 3" descr="C:\Users\user\Desktop\текст relays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</TotalTime>
  <Words>167</Words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КИП-119</vt:lpstr>
      <vt:lpstr>Learn new words</vt:lpstr>
      <vt:lpstr>Read and understand the meaning of the text</vt:lpstr>
      <vt:lpstr>Слайд 4</vt:lpstr>
      <vt:lpstr>Choose the correct variant</vt:lpstr>
      <vt:lpstr>Слайд 6</vt:lpstr>
      <vt:lpstr>Слайд 7</vt:lpstr>
      <vt:lpstr>Слайд 8</vt:lpstr>
      <vt:lpstr>Слайд 9</vt:lpstr>
      <vt:lpstr>Answer the questions</vt:lpstr>
      <vt:lpstr>Home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КИП-119</dc:title>
  <dc:creator>user</dc:creator>
  <cp:lastModifiedBy>user</cp:lastModifiedBy>
  <cp:revision>7</cp:revision>
  <dcterms:created xsi:type="dcterms:W3CDTF">2021-02-05T13:37:06Z</dcterms:created>
  <dcterms:modified xsi:type="dcterms:W3CDTF">2021-03-18T23:13:30Z</dcterms:modified>
</cp:coreProperties>
</file>