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Series and parallel </a:t>
            </a:r>
            <a:r>
              <a:rPr lang="en-US" dirty="0" smtClean="0"/>
              <a:t>c</a:t>
            </a:r>
            <a:r>
              <a:rPr lang="en-US" dirty="0" smtClean="0"/>
              <a:t>ircuit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May, the 15</a:t>
            </a:r>
            <a:r>
              <a:rPr lang="en-US" sz="2800" baseline="30000" dirty="0" smtClean="0">
                <a:latin typeface="Aharoni" pitchFamily="2" charset="-79"/>
                <a:cs typeface="Aharoni" pitchFamily="2" charset="-79"/>
              </a:rPr>
              <a:t>th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, 2021</a:t>
            </a:r>
            <a:endParaRPr lang="ru-RU" sz="2800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08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картин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8202" y="1000108"/>
            <a:ext cx="839151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ru-RU" dirty="0"/>
          </a:p>
        </p:txBody>
      </p:sp>
      <p:pic>
        <p:nvPicPr>
          <p:cNvPr id="2050" name="Picture 2" descr="C:\Users\user\Desktop\слов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8358246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текст начал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357430"/>
          </a:xfrm>
          <a:prstGeom prst="rect">
            <a:avLst/>
          </a:prstGeom>
          <a:noFill/>
        </p:spPr>
      </p:pic>
      <p:pic>
        <p:nvPicPr>
          <p:cNvPr id="3075" name="Picture 3" descr="C:\Users\user\Desktop\текс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71678"/>
            <a:ext cx="9143999" cy="4786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the questions</a:t>
            </a:r>
            <a:endParaRPr lang="ru-RU" dirty="0"/>
          </a:p>
        </p:txBody>
      </p:sp>
      <p:pic>
        <p:nvPicPr>
          <p:cNvPr id="4098" name="Picture 2" descr="C:\Users\user\Desktop\IMG_20210514_0001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786841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14</Words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Series and parallel circuit</vt:lpstr>
      <vt:lpstr>Слайд 2</vt:lpstr>
      <vt:lpstr>Vocabulary</vt:lpstr>
      <vt:lpstr>Слайд 4</vt:lpstr>
      <vt:lpstr>Answer the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and parallel circuit</dc:title>
  <dc:creator>user</dc:creator>
  <cp:lastModifiedBy>user</cp:lastModifiedBy>
  <cp:revision>1</cp:revision>
  <dcterms:created xsi:type="dcterms:W3CDTF">2021-05-14T12:03:33Z</dcterms:created>
  <dcterms:modified xsi:type="dcterms:W3CDTF">2021-05-14T12:11:02Z</dcterms:modified>
</cp:coreProperties>
</file>