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su/0S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en-US" dirty="0" smtClean="0"/>
              <a:t>Riddles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/>
          </a:bodyPr>
          <a:lstStyle/>
          <a:p>
            <a:r>
              <a:rPr lang="ru-RU" b="1" dirty="0" smtClean="0"/>
              <a:t>Для электриков закон нам придумал доктор…</a:t>
            </a:r>
            <a:endParaRPr lang="en-US" b="1" dirty="0" smtClean="0"/>
          </a:p>
          <a:p>
            <a:pPr algn="r">
              <a:buNone/>
            </a:pPr>
            <a:r>
              <a:rPr lang="ru-RU" b="1" dirty="0" smtClean="0"/>
              <a:t>Ом</a:t>
            </a:r>
          </a:p>
          <a:p>
            <a:r>
              <a:rPr lang="ru-RU" b="1" dirty="0" smtClean="0"/>
              <a:t>Между фазами касание называют …</a:t>
            </a:r>
          </a:p>
          <a:p>
            <a:pPr algn="r">
              <a:buNone/>
            </a:pPr>
            <a:r>
              <a:rPr lang="ru-RU" b="1" dirty="0" smtClean="0"/>
              <a:t>Замыкание</a:t>
            </a:r>
          </a:p>
          <a:p>
            <a:r>
              <a:rPr lang="ru-RU" b="1" dirty="0" smtClean="0"/>
              <a:t>Починить чтоб холодильник, прежде выключи … </a:t>
            </a:r>
          </a:p>
          <a:p>
            <a:pPr algn="r">
              <a:buNone/>
            </a:pPr>
            <a:r>
              <a:rPr lang="ru-RU" b="1" dirty="0" smtClean="0"/>
              <a:t>Рубильник</a:t>
            </a:r>
          </a:p>
          <a:p>
            <a:r>
              <a:rPr lang="ru-RU" b="1" dirty="0" smtClean="0"/>
              <a:t>Коль пожара не хотите, нужен вам …</a:t>
            </a:r>
          </a:p>
          <a:p>
            <a:pPr algn="r">
              <a:buNone/>
            </a:pPr>
            <a:r>
              <a:rPr lang="ru-RU" b="1" dirty="0" smtClean="0"/>
              <a:t>Предохранитель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WORDS</a:t>
            </a:r>
            <a:endParaRPr lang="ru-RU" sz="4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3286124"/>
            <a:ext cx="8229600" cy="2394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5400" dirty="0" smtClean="0">
                <a:solidFill>
                  <a:srgbClr val="7030A0"/>
                </a:solidFill>
                <a:hlinkClick r:id="rId2"/>
              </a:rPr>
              <a:t>https</a:t>
            </a:r>
            <a:r>
              <a:rPr lang="de-DE" sz="5400" dirty="0" smtClean="0">
                <a:solidFill>
                  <a:srgbClr val="7030A0"/>
                </a:solidFill>
                <a:hlinkClick r:id="rId2"/>
              </a:rPr>
              <a:t>://</a:t>
            </a:r>
            <a:r>
              <a:rPr lang="de-DE" sz="5400" dirty="0" smtClean="0">
                <a:solidFill>
                  <a:srgbClr val="7030A0"/>
                </a:solidFill>
                <a:hlinkClick r:id="rId2"/>
              </a:rPr>
              <a:t>goo.su/0S52</a:t>
            </a:r>
            <a:endParaRPr lang="ru-RU" sz="5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/>
          <a:lstStyle/>
          <a:p>
            <a:r>
              <a:rPr lang="en-US" dirty="0" smtClean="0"/>
              <a:t>Heat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Heat is the energy possessed be a substance in the form of kinetic energy of molecular movement, rotation, and vibration. Usually measured in calories. Transmitted by conduction, convection and radiation. The chief observable, physical effects of a change in the heat content of a body may include rise in temperature; change of state from solid to liquid (melting), solid to gas (sublimation) and liquid to gas (evaporation and boiling); expansion; and electrical effects.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измеряется в калориях</a:t>
            </a:r>
            <a:r>
              <a:rPr lang="en-US" dirty="0" smtClean="0"/>
              <a:t> - …</a:t>
            </a:r>
          </a:p>
          <a:p>
            <a:r>
              <a:rPr lang="en-US" dirty="0" smtClean="0"/>
              <a:t>substance in the form of kinetic energy  - …</a:t>
            </a:r>
          </a:p>
          <a:p>
            <a:r>
              <a:rPr lang="ru-RU" dirty="0" smtClean="0"/>
              <a:t>изменение состояния </a:t>
            </a:r>
            <a:r>
              <a:rPr lang="en-US" dirty="0" smtClean="0"/>
              <a:t>- …</a:t>
            </a:r>
          </a:p>
          <a:p>
            <a:r>
              <a:rPr lang="en-US" dirty="0" smtClean="0"/>
              <a:t>electrical effects - …</a:t>
            </a:r>
          </a:p>
          <a:p>
            <a:r>
              <a:rPr lang="ru-RU" dirty="0" smtClean="0"/>
              <a:t>испарение и кипение</a:t>
            </a:r>
            <a:r>
              <a:rPr lang="en-US" dirty="0" smtClean="0"/>
              <a:t> - …</a:t>
            </a:r>
          </a:p>
          <a:p>
            <a:r>
              <a:rPr lang="en-US" dirty="0" smtClean="0"/>
              <a:t>change of state from solid to liquid (melting) - …</a:t>
            </a:r>
          </a:p>
          <a:p>
            <a:r>
              <a:rPr lang="ru-RU" dirty="0" smtClean="0"/>
              <a:t>излучение - …</a:t>
            </a:r>
          </a:p>
          <a:p>
            <a:r>
              <a:rPr lang="en-US" dirty="0" smtClean="0"/>
              <a:t>melting</a:t>
            </a:r>
            <a:r>
              <a:rPr lang="ru-RU" dirty="0" smtClean="0"/>
              <a:t> - …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172</Words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Riddles</vt:lpstr>
      <vt:lpstr>WORDS</vt:lpstr>
      <vt:lpstr>Heat</vt:lpstr>
      <vt:lpstr>Translate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Riddles</dc:title>
  <dc:creator>user</dc:creator>
  <cp:lastModifiedBy>user</cp:lastModifiedBy>
  <cp:revision>4</cp:revision>
  <dcterms:created xsi:type="dcterms:W3CDTF">2020-04-13T12:17:53Z</dcterms:created>
  <dcterms:modified xsi:type="dcterms:W3CDTF">2020-04-13T12:44:38Z</dcterms:modified>
</cp:coreProperties>
</file>