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98029" autoAdjust="0"/>
  </p:normalViewPr>
  <p:slideViewPr>
    <p:cSldViewPr>
      <p:cViewPr varScale="1">
        <p:scale>
          <a:sx n="72" d="100"/>
          <a:sy n="72" d="100"/>
        </p:scale>
        <p:origin x="-10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DC283-D043-403F-9C95-EF95FA2BB95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D2FB3-6DEF-4773-BADD-17AD6E6DB6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2FB3-6DEF-4773-BADD-17AD6E6DB64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2FB3-6DEF-4773-BADD-17AD6E6DB64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СОСТАВНЫЕ ПРЕДЛОГИ И СОЮЗЫ В АНГЛИЙСКОМ ЯЗЫКЕ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Мещерякова Н.Н.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кип-119 составные предлоги и союзы\hello_html_44b48da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0"/>
            <a:ext cx="7242048" cy="677246"/>
          </a:xfrm>
        </p:spPr>
        <p:txBody>
          <a:bodyPr/>
          <a:lstStyle/>
          <a:p>
            <a:r>
              <a:rPr lang="ru-RU" dirty="0" smtClean="0"/>
              <a:t>Составные предлоги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Составные союзы</a:t>
            </a:r>
            <a:endParaRPr lang="ru-RU" dirty="0"/>
          </a:p>
        </p:txBody>
      </p:sp>
      <p:pic>
        <p:nvPicPr>
          <p:cNvPr id="2051" name="Picture 3" descr="C:\Users\user\Desktop\102d47e7677c07d5d767907735ccda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215338" cy="5124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Сопоставить слово с переводом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Согласно</a:t>
            </a:r>
            <a:endParaRPr lang="en-US" dirty="0" smtClean="0"/>
          </a:p>
          <a:p>
            <a:r>
              <a:rPr lang="ru-RU" dirty="0" smtClean="0"/>
              <a:t>В отсутствие</a:t>
            </a:r>
            <a:endParaRPr lang="ru-RU" dirty="0" smtClean="0"/>
          </a:p>
          <a:p>
            <a:r>
              <a:rPr lang="ru-RU" dirty="0" smtClean="0"/>
              <a:t>Посредством</a:t>
            </a:r>
            <a:endParaRPr lang="en-US" dirty="0" smtClean="0"/>
          </a:p>
          <a:p>
            <a:r>
              <a:rPr lang="ru-RU" dirty="0" smtClean="0"/>
              <a:t>Перед </a:t>
            </a:r>
            <a:endParaRPr lang="ru-RU" dirty="0" smtClean="0"/>
          </a:p>
          <a:p>
            <a:r>
              <a:rPr lang="ru-RU" dirty="0" smtClean="0"/>
              <a:t>В силу</a:t>
            </a:r>
          </a:p>
          <a:p>
            <a:r>
              <a:rPr lang="ru-RU" dirty="0" smtClean="0"/>
              <a:t>Из-за</a:t>
            </a:r>
          </a:p>
          <a:p>
            <a:r>
              <a:rPr lang="ru-RU" dirty="0" smtClean="0"/>
              <a:t>Кроме</a:t>
            </a:r>
          </a:p>
          <a:p>
            <a:r>
              <a:rPr lang="ru-RU" dirty="0" smtClean="0"/>
              <a:t>В преддверии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By means </a:t>
            </a:r>
            <a:r>
              <a:rPr lang="en-US" i="1" dirty="0" smtClean="0"/>
              <a:t>of</a:t>
            </a:r>
            <a:endParaRPr lang="ru-RU" i="1" dirty="0" smtClean="0"/>
          </a:p>
          <a:p>
            <a:r>
              <a:rPr lang="en-US" i="1" dirty="0" smtClean="0"/>
              <a:t>Because of</a:t>
            </a:r>
            <a:endParaRPr lang="ru-RU" i="1" dirty="0" smtClean="0"/>
          </a:p>
          <a:p>
            <a:r>
              <a:rPr lang="en-US" i="1" dirty="0" smtClean="0"/>
              <a:t>By force of</a:t>
            </a:r>
          </a:p>
          <a:p>
            <a:r>
              <a:rPr lang="en-US" i="1" dirty="0" smtClean="0"/>
              <a:t>Away from</a:t>
            </a:r>
            <a:endParaRPr lang="en-US" i="1" dirty="0" smtClean="0"/>
          </a:p>
          <a:p>
            <a:r>
              <a:rPr lang="en-US" i="1" dirty="0" smtClean="0"/>
              <a:t>Ahead </a:t>
            </a:r>
          </a:p>
          <a:p>
            <a:r>
              <a:rPr lang="en-US" i="1" dirty="0" smtClean="0"/>
              <a:t>According to</a:t>
            </a:r>
            <a:endParaRPr lang="ru-RU" i="1" dirty="0" smtClean="0"/>
          </a:p>
          <a:p>
            <a:r>
              <a:rPr lang="en-US" i="1" dirty="0" smtClean="0"/>
              <a:t>In front of</a:t>
            </a:r>
          </a:p>
          <a:p>
            <a:r>
              <a:rPr lang="en-US" i="1" dirty="0" smtClean="0"/>
              <a:t>Expect for 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Вставить перевод предлога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(Согласно) </a:t>
            </a:r>
            <a:r>
              <a:rPr lang="en-US" dirty="0" smtClean="0"/>
              <a:t>information received by us…</a:t>
            </a:r>
          </a:p>
          <a:p>
            <a:r>
              <a:rPr lang="en-US" dirty="0" smtClean="0"/>
              <a:t>We didn’t go there (</a:t>
            </a:r>
            <a:r>
              <a:rPr lang="ru-RU" dirty="0" smtClean="0"/>
              <a:t>из-за</a:t>
            </a:r>
            <a:r>
              <a:rPr lang="en-US" dirty="0" smtClean="0"/>
              <a:t>) the rain.</a:t>
            </a:r>
          </a:p>
          <a:p>
            <a:r>
              <a:rPr lang="en-US" dirty="0" smtClean="0"/>
              <a:t>Who is sitting (</a:t>
            </a:r>
            <a:r>
              <a:rPr lang="ru-RU" dirty="0" smtClean="0"/>
              <a:t>перед</a:t>
            </a:r>
            <a:r>
              <a:rPr lang="en-US" dirty="0" smtClean="0"/>
              <a:t>) him?</a:t>
            </a:r>
          </a:p>
          <a:p>
            <a:r>
              <a:rPr lang="en-US" dirty="0" smtClean="0"/>
              <a:t>She left (</a:t>
            </a:r>
            <a:r>
              <a:rPr lang="ru-RU" dirty="0" smtClean="0"/>
              <a:t>несмотря на</a:t>
            </a:r>
            <a:r>
              <a:rPr lang="en-US" dirty="0" smtClean="0"/>
              <a:t>) my protest.</a:t>
            </a:r>
          </a:p>
          <a:p>
            <a:r>
              <a:rPr lang="en-US" dirty="0" smtClean="0"/>
              <a:t>Many modern devices work (</a:t>
            </a:r>
            <a:r>
              <a:rPr lang="ru-RU" dirty="0" smtClean="0"/>
              <a:t>благодаря</a:t>
            </a:r>
            <a:r>
              <a:rPr lang="en-US" dirty="0" smtClean="0"/>
              <a:t>) the electricity. </a:t>
            </a:r>
          </a:p>
          <a:p>
            <a:r>
              <a:rPr lang="en-US" dirty="0" smtClean="0"/>
              <a:t>The train didn’t arrive in time (</a:t>
            </a:r>
            <a:r>
              <a:rPr lang="ru-RU" dirty="0" smtClean="0"/>
              <a:t>из-за</a:t>
            </a:r>
            <a:r>
              <a:rPr lang="en-US" dirty="0" smtClean="0"/>
              <a:t>) the snow storm.</a:t>
            </a:r>
            <a:endParaRPr lang="ru-RU" dirty="0" smtClean="0"/>
          </a:p>
          <a:p>
            <a:r>
              <a:rPr lang="en-US" dirty="0" smtClean="0"/>
              <a:t>What can you give me (</a:t>
            </a:r>
            <a:r>
              <a:rPr lang="ru-RU" dirty="0" smtClean="0"/>
              <a:t>вместо</a:t>
            </a:r>
            <a:r>
              <a:rPr lang="en-US" dirty="0" smtClean="0"/>
              <a:t>) this?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120</Words>
  <PresentationFormat>Экран (4:3)</PresentationFormat>
  <Paragraphs>31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СОСТАВНЫЕ ПРЕДЛОГИ И СОЮЗЫ В АНГЛИЙСКОМ ЯЗЫКЕ</vt:lpstr>
      <vt:lpstr>Составные предлоги</vt:lpstr>
      <vt:lpstr>Составные союзы</vt:lpstr>
      <vt:lpstr>Сопоставить слово с переводом</vt:lpstr>
      <vt:lpstr>Вставить перевод предлога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СОСТАВНЫЕ ПРЕДЛОГИ И СОЮЗЫ В АНГЛИЙСКОМ ЯЗЫКЕ</dc:title>
  <dc:creator>user</dc:creator>
  <cp:lastModifiedBy>user</cp:lastModifiedBy>
  <cp:revision>9</cp:revision>
  <dcterms:created xsi:type="dcterms:W3CDTF">2021-01-21T12:53:52Z</dcterms:created>
  <dcterms:modified xsi:type="dcterms:W3CDTF">2021-01-21T14:23:50Z</dcterms:modified>
</cp:coreProperties>
</file>