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28728" y="1285860"/>
            <a:ext cx="6477000" cy="1828800"/>
          </a:xfrm>
        </p:spPr>
        <p:txBody>
          <a:bodyPr/>
          <a:lstStyle/>
          <a:p>
            <a:r>
              <a:rPr lang="en-US" dirty="0" smtClean="0"/>
              <a:t>Safety first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КИПиА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ello_html_71afce1d.pn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71612"/>
            <a:ext cx="2922285" cy="2385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ello_html_m5cc5bbe5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3857628"/>
            <a:ext cx="285752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ello_html_m115fde5b.pn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1714488"/>
            <a:ext cx="251270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5" name="Рисунок 4" descr="hello_html_m5ab30cb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500034" y="2743200"/>
            <a:ext cx="7994679" cy="3757634"/>
          </a:xfrm>
        </p:spPr>
        <p:txBody>
          <a:bodyPr>
            <a:normAutofit/>
          </a:bodyPr>
          <a:lstStyle/>
          <a:p>
            <a:r>
              <a:rPr lang="en-US" dirty="0" smtClean="0"/>
              <a:t>All workers have a right to work in places where risks to their health and safety are properly controlled. </a:t>
            </a:r>
            <a:r>
              <a:rPr lang="en-US" dirty="0" smtClean="0"/>
              <a:t>Your </a:t>
            </a:r>
            <a:r>
              <a:rPr lang="en-US" dirty="0" smtClean="0"/>
              <a:t>employer is responsible for health and safety, but you must help.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What</a:t>
            </a:r>
            <a:r>
              <a:rPr lang="ru-RU" b="1" dirty="0" smtClean="0"/>
              <a:t> </a:t>
            </a:r>
            <a:r>
              <a:rPr lang="ru-RU" b="1" dirty="0" err="1" smtClean="0"/>
              <a:t>employers</a:t>
            </a:r>
            <a:r>
              <a:rPr lang="ru-RU" b="1" dirty="0" smtClean="0"/>
              <a:t>  </a:t>
            </a:r>
            <a:r>
              <a:rPr lang="ru-RU" b="1" dirty="0" err="1" smtClean="0"/>
              <a:t>must</a:t>
            </a:r>
            <a:r>
              <a:rPr lang="ru-RU" b="1" dirty="0" smtClean="0"/>
              <a:t> </a:t>
            </a:r>
            <a:r>
              <a:rPr lang="ru-RU" b="1" dirty="0" err="1" smtClean="0"/>
              <a:t>do</a:t>
            </a:r>
            <a:r>
              <a:rPr lang="ru-RU" b="1" dirty="0" smtClean="0"/>
              <a:t> </a:t>
            </a:r>
            <a:r>
              <a:rPr lang="ru-RU" b="1" dirty="0" err="1" smtClean="0"/>
              <a:t>for</a:t>
            </a:r>
            <a:r>
              <a:rPr lang="ru-RU" b="1" dirty="0" smtClean="0"/>
              <a:t> </a:t>
            </a:r>
            <a:r>
              <a:rPr lang="ru-RU" b="1" dirty="0" err="1" smtClean="0"/>
              <a:t>you</a:t>
            </a:r>
            <a:r>
              <a:rPr lang="ru-RU" b="1" dirty="0" smtClean="0"/>
              <a:t> 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What</a:t>
            </a:r>
            <a:r>
              <a:rPr lang="ru-RU" b="1" dirty="0" smtClean="0"/>
              <a:t> </a:t>
            </a:r>
            <a:r>
              <a:rPr lang="ru-RU" b="1" dirty="0" err="1" smtClean="0"/>
              <a:t>employers</a:t>
            </a:r>
            <a:r>
              <a:rPr lang="ru-RU" b="1" dirty="0" smtClean="0"/>
              <a:t>  </a:t>
            </a:r>
            <a:r>
              <a:rPr lang="ru-RU" b="1" dirty="0" err="1" smtClean="0"/>
              <a:t>must</a:t>
            </a:r>
            <a:r>
              <a:rPr lang="ru-RU" b="1" dirty="0" smtClean="0"/>
              <a:t> </a:t>
            </a:r>
            <a:r>
              <a:rPr lang="ru-RU" b="1" dirty="0" err="1" smtClean="0"/>
              <a:t>do</a:t>
            </a:r>
            <a:r>
              <a:rPr lang="ru-RU" b="1" dirty="0" smtClean="0"/>
              <a:t> </a:t>
            </a:r>
            <a:r>
              <a:rPr lang="ru-RU" b="1" dirty="0" err="1" smtClean="0"/>
              <a:t>for</a:t>
            </a:r>
            <a:r>
              <a:rPr lang="ru-RU" b="1" dirty="0" smtClean="0"/>
              <a:t> </a:t>
            </a:r>
            <a:r>
              <a:rPr lang="ru-RU" b="1" dirty="0" err="1" smtClean="0"/>
              <a:t>you</a:t>
            </a:r>
            <a:r>
              <a:rPr lang="ru-RU" b="1" dirty="0" smtClean="0"/>
              <a:t> 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612648" y="1500174"/>
            <a:ext cx="8153400" cy="4595826"/>
          </a:xfrm>
        </p:spPr>
        <p:txBody>
          <a:bodyPr/>
          <a:lstStyle/>
          <a:p>
            <a:pPr lvl="0"/>
            <a:r>
              <a:rPr lang="en-US" sz="2800" dirty="0" smtClean="0"/>
              <a:t>Decide what could harm you in your job and the precautions to stop it. </a:t>
            </a:r>
            <a:endParaRPr lang="ru-RU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800" dirty="0" smtClean="0"/>
              <a:t>In a way you can understand, explain how risks will be controlled and tell you who is responsible for this.</a:t>
            </a:r>
            <a:endParaRPr lang="ru-RU" sz="2800" dirty="0" smtClean="0"/>
          </a:p>
          <a:p>
            <a:r>
              <a:rPr lang="en-US" sz="2800" dirty="0" smtClean="0"/>
              <a:t>Consult and work with you and your health and safety representatives in protecting everyone from harm in the workplace.</a:t>
            </a:r>
            <a:endParaRPr lang="ru-RU" sz="2800" dirty="0" smtClean="0"/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500174"/>
            <a:ext cx="8153400" cy="4595826"/>
          </a:xfrm>
        </p:spPr>
        <p:txBody>
          <a:bodyPr/>
          <a:lstStyle/>
          <a:p>
            <a:pPr lvl="0"/>
            <a:r>
              <a:rPr lang="en-US" dirty="0" smtClean="0"/>
              <a:t>Free of charge, give you the health and safety training you need to do your job.</a:t>
            </a:r>
            <a:endParaRPr lang="ru-RU" dirty="0" smtClean="0"/>
          </a:p>
          <a:p>
            <a:pPr lvl="0"/>
            <a:r>
              <a:rPr lang="en-US" dirty="0" smtClean="0"/>
              <a:t>Free of charge, provide you with any equipment and protective clothing you need, and ensure it is properly looked after.</a:t>
            </a:r>
            <a:endParaRPr lang="ru-RU" dirty="0" smtClean="0"/>
          </a:p>
          <a:p>
            <a:pPr lvl="0"/>
            <a:r>
              <a:rPr lang="en-US" dirty="0" smtClean="0"/>
              <a:t>Provide toilets, washing facilities and drinking water. </a:t>
            </a:r>
            <a:r>
              <a:rPr lang="en-US" dirty="0" smtClean="0"/>
              <a:t> </a:t>
            </a:r>
            <a:r>
              <a:rPr lang="en-US" dirty="0" smtClean="0"/>
              <a:t>Provide adequate first-aid facilities.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428736"/>
            <a:ext cx="8153400" cy="4667264"/>
          </a:xfrm>
        </p:spPr>
        <p:txBody>
          <a:bodyPr/>
          <a:lstStyle/>
          <a:p>
            <a:pPr lvl="0"/>
            <a:r>
              <a:rPr lang="en-US" dirty="0" smtClean="0"/>
              <a:t>Have insurance that covers you in case you get hurt at work or ill through work. Display a hard copy or electronic copy of the current insurance certificate where you can easily read it.</a:t>
            </a:r>
            <a:endParaRPr lang="ru-RU" dirty="0" smtClean="0"/>
          </a:p>
          <a:p>
            <a:pPr lvl="0"/>
            <a:r>
              <a:rPr lang="en-US" dirty="0" smtClean="0"/>
              <a:t>Work with any other employers or contractors sharing the workplace or providing employees (such as agency workers), so that everyone’s health and safety is protected.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sz="3600" dirty="0" err="1" smtClean="0"/>
              <a:t>What</a:t>
            </a:r>
            <a:r>
              <a:rPr lang="de-DE" sz="3600" dirty="0" smtClean="0"/>
              <a:t> </a:t>
            </a:r>
            <a:r>
              <a:rPr lang="de-DE" sz="3600" dirty="0" err="1" smtClean="0"/>
              <a:t>you</a:t>
            </a:r>
            <a:r>
              <a:rPr lang="de-DE" sz="3600" dirty="0" smtClean="0"/>
              <a:t> </a:t>
            </a:r>
            <a:r>
              <a:rPr lang="de-DE" sz="3600" dirty="0" err="1" smtClean="0"/>
              <a:t>as</a:t>
            </a:r>
            <a:r>
              <a:rPr lang="de-DE" sz="3600" dirty="0" smtClean="0"/>
              <a:t> </a:t>
            </a:r>
            <a:r>
              <a:rPr lang="de-DE" sz="3600" dirty="0" err="1" smtClean="0"/>
              <a:t>workers</a:t>
            </a:r>
            <a:r>
              <a:rPr lang="de-DE" sz="3600" dirty="0" smtClean="0"/>
              <a:t> </a:t>
            </a:r>
            <a:r>
              <a:rPr lang="de-DE" sz="3600" dirty="0" smtClean="0"/>
              <a:t>must </a:t>
            </a:r>
            <a:r>
              <a:rPr lang="de-DE" sz="3600" dirty="0" smtClean="0"/>
              <a:t>do? Write </a:t>
            </a:r>
            <a:r>
              <a:rPr lang="de-DE" sz="3600" dirty="0" err="1" smtClean="0"/>
              <a:t>about</a:t>
            </a:r>
            <a:r>
              <a:rPr lang="de-DE" sz="3600" dirty="0" smtClean="0"/>
              <a:t> </a:t>
            </a:r>
            <a:r>
              <a:rPr lang="de-DE" sz="3600" dirty="0" err="1" smtClean="0"/>
              <a:t>your</a:t>
            </a:r>
            <a:r>
              <a:rPr lang="de-DE" sz="3600" dirty="0" smtClean="0"/>
              <a:t> </a:t>
            </a:r>
            <a:r>
              <a:rPr lang="de-DE" sz="3600" smtClean="0"/>
              <a:t>duties</a:t>
            </a:r>
            <a:endParaRPr lang="de-DE" sz="3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signs</a:t>
            </a:r>
            <a:endParaRPr lang="ru-RU" dirty="0"/>
          </a:p>
        </p:txBody>
      </p:sp>
      <p:pic>
        <p:nvPicPr>
          <p:cNvPr id="4" name="Содержимое 3" descr="hello_html_m10c12235.gif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928802"/>
            <a:ext cx="10858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ello_html_m49b670b9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2000240"/>
            <a:ext cx="1085215" cy="108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ello_html_m44356c33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2000240"/>
            <a:ext cx="1085215" cy="1068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ello_html_39392f23.gif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46" y="3786190"/>
            <a:ext cx="1073785" cy="117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ello_html_m571b55c7.gif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43570" y="3714752"/>
            <a:ext cx="1085215" cy="108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ello_html_m1b64c720.gif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29058" y="4929198"/>
            <a:ext cx="1085215" cy="108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the objects</a:t>
            </a:r>
            <a:endParaRPr lang="ru-RU" dirty="0"/>
          </a:p>
        </p:txBody>
      </p:sp>
      <p:pic>
        <p:nvPicPr>
          <p:cNvPr id="4" name="Содержимое 3" descr="hello_html_m596d6085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247650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ello_html_m7f72fbcf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4071942"/>
            <a:ext cx="2357454" cy="207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ello_html_4b1c480f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3929066"/>
            <a:ext cx="228601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ello_html_2f519baf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1714488"/>
            <a:ext cx="1928826" cy="163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ello_html_4246bcc5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9058" y="1643050"/>
            <a:ext cx="1785950" cy="1657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ello_html_63090b26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20" y="4214818"/>
            <a:ext cx="2643206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Match the signs with the descriptions given below</a:t>
            </a:r>
            <a:endParaRPr lang="ru-RU" sz="3600" dirty="0"/>
          </a:p>
        </p:txBody>
      </p:sp>
      <p:pic>
        <p:nvPicPr>
          <p:cNvPr id="4" name="Содержимое 3" descr="hello_html_m184bd04e.gif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85926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ello_html_2ac73834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3214686"/>
            <a:ext cx="364333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ello_html_m7b47d348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85926"/>
            <a:ext cx="28289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ello_html_m70363424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714752"/>
            <a:ext cx="3214710" cy="249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ello_html_3563a6c3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57818" y="4071942"/>
            <a:ext cx="285752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ello_html_m6869fd03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714488"/>
            <a:ext cx="3071834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ello_html_481505f4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85926"/>
            <a:ext cx="271464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ello_html_m73fdf81c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500438"/>
            <a:ext cx="292895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ello_html_m529c4f04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292895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ello_html_m20de9d7b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3071810"/>
            <a:ext cx="350046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ello_html_m4971058c.pn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85926"/>
            <a:ext cx="3214709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ello_html_m6e974e5f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643182"/>
            <a:ext cx="321471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47</TotalTime>
  <Words>253</Words>
  <PresentationFormat>Экран (4:3)</PresentationFormat>
  <Paragraphs>18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Обычная</vt:lpstr>
      <vt:lpstr>Safety first</vt:lpstr>
      <vt:lpstr>Safety signs</vt:lpstr>
      <vt:lpstr>Name the objects</vt:lpstr>
      <vt:lpstr>Match the signs with the descriptions given below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What employers  must do for you ? </vt:lpstr>
      <vt:lpstr>What employers  must do for you ? </vt:lpstr>
      <vt:lpstr>Слайд 14</vt:lpstr>
      <vt:lpstr>Слайд 15</vt:lpstr>
      <vt:lpstr>Home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2021-05-25T14:32:43Z</dcterms:created>
  <dcterms:modified xsi:type="dcterms:W3CDTF">2021-05-26T13:19:52Z</dcterms:modified>
</cp:coreProperties>
</file>