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10"/>
  </p:notesMasterIdLst>
  <p:sldIdLst>
    <p:sldId id="256" r:id="rId3"/>
    <p:sldId id="257" r:id="rId4"/>
    <p:sldId id="261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7A"/>
    <a:srgbClr val="FE12E2"/>
    <a:srgbClr val="E828D1"/>
    <a:srgbClr val="DA56E4"/>
    <a:srgbClr val="6633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56DB3-8B36-4CEF-8965-27A1D0A8C6E2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E4BDF-7FFB-40B7-B9C3-99BDDC8186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55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E4BDF-7FFB-40B7-B9C3-99BDDC8186F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E4BDF-7FFB-40B7-B9C3-99BDDC8186F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E4BDF-7FFB-40B7-B9C3-99BDDC8186F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E4BDF-7FFB-40B7-B9C3-99BDDC8186F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E4BDF-7FFB-40B7-B9C3-99BDDC8186F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E4BDF-7FFB-40B7-B9C3-99BDDC8186F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E4BDF-7FFB-40B7-B9C3-99BDDC8186F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8062912" cy="128588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Andalus" pitchFamily="2" charset="-78"/>
                <a:cs typeface="Andalus" pitchFamily="2" charset="-78"/>
              </a:rPr>
              <a:t>TENSES</a:t>
            </a:r>
            <a:endParaRPr lang="ru-RU" sz="8000" b="1" dirty="0">
              <a:solidFill>
                <a:schemeClr val="bg1"/>
              </a:solidFill>
              <a:cs typeface="Andalus" pitchFamily="2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85784" y="2786058"/>
            <a:ext cx="8062912" cy="1752600"/>
          </a:xfrm>
        </p:spPr>
        <p:txBody>
          <a:bodyPr>
            <a:normAutofit/>
            <a:scene3d>
              <a:camera prst="perspectiveHeroicExtremeLeftFacing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0000" endA="300" endPos="50000" dist="29997" dir="5400000" sy="-100000" algn="bl" rotWithShape="0"/>
                </a:effectLst>
                <a:latin typeface="Berlin Sans FB Demi" pitchFamily="34" charset="0"/>
              </a:rPr>
              <a:t>Present Simple</a:t>
            </a:r>
            <a:endParaRPr lang="ru-RU" sz="8800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нутый угол 4"/>
          <p:cNvSpPr/>
          <p:nvPr/>
        </p:nvSpPr>
        <p:spPr>
          <a:xfrm>
            <a:off x="500034" y="1071546"/>
            <a:ext cx="8215370" cy="178595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3268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</a:rPr>
              <a:t>Present Simple </a:t>
            </a:r>
            <a:r>
              <a:rPr lang="ru-RU" sz="4000" dirty="0" smtClean="0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</a:rPr>
              <a:t>употребляется</a:t>
            </a:r>
            <a:r>
              <a:rPr lang="ru-RU" sz="4000" dirty="0" smtClean="0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endParaRPr lang="ru-RU" sz="4000" dirty="0">
              <a:ln w="6350">
                <a:solidFill>
                  <a:schemeClr val="accent1">
                    <a:lumMod val="75000"/>
                  </a:schemeClr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617630"/>
          </a:xfrm>
        </p:spPr>
        <p:txBody>
          <a:bodyPr/>
          <a:lstStyle/>
          <a:p>
            <a:pPr marL="88900" indent="544513">
              <a:buNone/>
            </a:pPr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Для выражения обычного, постоянного действия, действия происходящего вообще, а не в момент речи.</a:t>
            </a:r>
          </a:p>
          <a:p>
            <a:pPr marL="88900" indent="544513">
              <a:buNone/>
            </a:pPr>
            <a:endParaRPr lang="ru-RU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5" name="Загнутый угол 14"/>
          <p:cNvSpPr/>
          <p:nvPr/>
        </p:nvSpPr>
        <p:spPr>
          <a:xfrm>
            <a:off x="500034" y="3643314"/>
            <a:ext cx="8215370" cy="178595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14348" y="3071810"/>
            <a:ext cx="5004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He drinks coffee in the morning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500034" y="3929066"/>
            <a:ext cx="8215370" cy="135732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88900" marR="0" lvl="0" indent="5445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Для выражения</a:t>
            </a:r>
            <a:r>
              <a:rPr kumimoji="0" lang="ru-RU" sz="3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общеизвестных фактов</a:t>
            </a:r>
            <a:r>
              <a:rPr kumimoji="0" lang="ru-RU" sz="3000" b="0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88900" marR="0" lvl="0" indent="5445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30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7224" y="5643578"/>
            <a:ext cx="5360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The Earth goes round the Sun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Земля вращается вокруг солнца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 build="p"/>
      <p:bldP spid="15" grpId="0" animBg="1"/>
      <p:bldP spid="16" grpId="0"/>
      <p:bldP spid="17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0"/>
            <a:ext cx="3429024" cy="364631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071546"/>
            <a:ext cx="4429156" cy="139903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179388" algn="ctr"/>
            <a:r>
              <a:rPr lang="ru-RU" u="sng" dirty="0" smtClean="0">
                <a:solidFill>
                  <a:schemeClr val="bg1"/>
                </a:solidFill>
              </a:rPr>
              <a:t>УКАЗАТЕЛИ ВРЕМЕНИ:</a:t>
            </a:r>
            <a:endParaRPr lang="ru-RU" u="sng" dirty="0">
              <a:solidFill>
                <a:schemeClr val="bg1"/>
              </a:solidFill>
            </a:endParaRPr>
          </a:p>
        </p:txBody>
      </p:sp>
      <p:sp>
        <p:nvSpPr>
          <p:cNvPr id="4" name="Film"/>
          <p:cNvSpPr>
            <a:spLocks noEditPoints="1" noChangeArrowheads="1"/>
          </p:cNvSpPr>
          <p:nvPr/>
        </p:nvSpPr>
        <p:spPr bwMode="auto">
          <a:xfrm rot="5400000">
            <a:off x="5810249" y="3262321"/>
            <a:ext cx="1809750" cy="4429124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4960 w 21600"/>
              <a:gd name="T17" fmla="*/ 8129 h 21600"/>
              <a:gd name="T18" fmla="*/ 17079 w 21600"/>
              <a:gd name="T19" fmla="*/ 13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  <a:path w="21600" h="21600" extrusionOk="0">
                <a:moveTo>
                  <a:pt x="3014" y="21600"/>
                </a:moveTo>
                <a:lnTo>
                  <a:pt x="3014" y="0"/>
                </a:lnTo>
                <a:lnTo>
                  <a:pt x="0" y="0"/>
                </a:lnTo>
                <a:lnTo>
                  <a:pt x="0" y="21600"/>
                </a:lnTo>
                <a:lnTo>
                  <a:pt x="3014" y="21600"/>
                </a:lnTo>
                <a:close/>
              </a:path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18586" y="0"/>
                </a:lnTo>
                <a:lnTo>
                  <a:pt x="18586" y="21600"/>
                </a:lnTo>
                <a:lnTo>
                  <a:pt x="21600" y="21600"/>
                </a:lnTo>
                <a:close/>
              </a:path>
              <a:path w="21600" h="21600" extrusionOk="0">
                <a:moveTo>
                  <a:pt x="6028" y="6574"/>
                </a:moveTo>
                <a:lnTo>
                  <a:pt x="15572" y="6574"/>
                </a:lnTo>
                <a:lnTo>
                  <a:pt x="16074" y="6574"/>
                </a:lnTo>
                <a:lnTo>
                  <a:pt x="16326" y="6457"/>
                </a:lnTo>
                <a:lnTo>
                  <a:pt x="16577" y="6339"/>
                </a:lnTo>
                <a:lnTo>
                  <a:pt x="16828" y="6222"/>
                </a:lnTo>
                <a:lnTo>
                  <a:pt x="17079" y="6222"/>
                </a:lnTo>
                <a:lnTo>
                  <a:pt x="17330" y="5987"/>
                </a:lnTo>
                <a:lnTo>
                  <a:pt x="17330" y="5870"/>
                </a:lnTo>
                <a:lnTo>
                  <a:pt x="17581" y="5635"/>
                </a:lnTo>
                <a:lnTo>
                  <a:pt x="17581" y="1526"/>
                </a:lnTo>
                <a:lnTo>
                  <a:pt x="17330" y="1291"/>
                </a:lnTo>
                <a:lnTo>
                  <a:pt x="17330" y="1174"/>
                </a:lnTo>
                <a:lnTo>
                  <a:pt x="17079" y="1057"/>
                </a:lnTo>
                <a:lnTo>
                  <a:pt x="16828" y="939"/>
                </a:lnTo>
                <a:lnTo>
                  <a:pt x="16577" y="822"/>
                </a:lnTo>
                <a:lnTo>
                  <a:pt x="16326" y="704"/>
                </a:lnTo>
                <a:lnTo>
                  <a:pt x="16074" y="704"/>
                </a:lnTo>
                <a:lnTo>
                  <a:pt x="15572" y="587"/>
                </a:lnTo>
                <a:lnTo>
                  <a:pt x="6028" y="587"/>
                </a:lnTo>
                <a:lnTo>
                  <a:pt x="5526" y="704"/>
                </a:lnTo>
                <a:lnTo>
                  <a:pt x="5274" y="704"/>
                </a:lnTo>
                <a:lnTo>
                  <a:pt x="5023" y="822"/>
                </a:lnTo>
                <a:lnTo>
                  <a:pt x="4772" y="939"/>
                </a:lnTo>
                <a:lnTo>
                  <a:pt x="4521" y="1057"/>
                </a:lnTo>
                <a:lnTo>
                  <a:pt x="4270" y="1174"/>
                </a:lnTo>
                <a:lnTo>
                  <a:pt x="4270" y="1291"/>
                </a:lnTo>
                <a:lnTo>
                  <a:pt x="4019" y="1526"/>
                </a:lnTo>
                <a:lnTo>
                  <a:pt x="4019" y="5635"/>
                </a:lnTo>
                <a:lnTo>
                  <a:pt x="4270" y="5870"/>
                </a:lnTo>
                <a:lnTo>
                  <a:pt x="4270" y="5987"/>
                </a:lnTo>
                <a:lnTo>
                  <a:pt x="4521" y="6222"/>
                </a:lnTo>
                <a:lnTo>
                  <a:pt x="4772" y="6222"/>
                </a:lnTo>
                <a:lnTo>
                  <a:pt x="5023" y="6339"/>
                </a:lnTo>
                <a:lnTo>
                  <a:pt x="5274" y="6457"/>
                </a:lnTo>
                <a:lnTo>
                  <a:pt x="5526" y="6574"/>
                </a:lnTo>
                <a:lnTo>
                  <a:pt x="6028" y="6574"/>
                </a:lnTo>
                <a:close/>
              </a:path>
              <a:path w="21600" h="21600" extrusionOk="0">
                <a:moveTo>
                  <a:pt x="6028" y="13617"/>
                </a:moveTo>
                <a:lnTo>
                  <a:pt x="15572" y="13617"/>
                </a:lnTo>
                <a:lnTo>
                  <a:pt x="16074" y="13617"/>
                </a:lnTo>
                <a:lnTo>
                  <a:pt x="16326" y="13617"/>
                </a:lnTo>
                <a:lnTo>
                  <a:pt x="16577" y="13500"/>
                </a:lnTo>
                <a:lnTo>
                  <a:pt x="16828" y="13383"/>
                </a:lnTo>
                <a:lnTo>
                  <a:pt x="17079" y="13265"/>
                </a:lnTo>
                <a:lnTo>
                  <a:pt x="17330" y="13148"/>
                </a:lnTo>
                <a:lnTo>
                  <a:pt x="17330" y="12913"/>
                </a:lnTo>
                <a:lnTo>
                  <a:pt x="17581" y="12796"/>
                </a:lnTo>
                <a:lnTo>
                  <a:pt x="17581" y="8687"/>
                </a:lnTo>
                <a:lnTo>
                  <a:pt x="17330" y="8452"/>
                </a:lnTo>
                <a:lnTo>
                  <a:pt x="17330" y="8335"/>
                </a:lnTo>
                <a:lnTo>
                  <a:pt x="17079" y="8217"/>
                </a:lnTo>
                <a:lnTo>
                  <a:pt x="16828" y="7983"/>
                </a:lnTo>
                <a:lnTo>
                  <a:pt x="16577" y="7983"/>
                </a:lnTo>
                <a:lnTo>
                  <a:pt x="16326" y="7865"/>
                </a:lnTo>
                <a:lnTo>
                  <a:pt x="16074" y="7865"/>
                </a:lnTo>
                <a:lnTo>
                  <a:pt x="15572" y="7748"/>
                </a:lnTo>
                <a:lnTo>
                  <a:pt x="6028" y="7748"/>
                </a:lnTo>
                <a:lnTo>
                  <a:pt x="5526" y="7865"/>
                </a:lnTo>
                <a:lnTo>
                  <a:pt x="5274" y="7865"/>
                </a:lnTo>
                <a:lnTo>
                  <a:pt x="5023" y="7983"/>
                </a:lnTo>
                <a:lnTo>
                  <a:pt x="4772" y="7983"/>
                </a:lnTo>
                <a:lnTo>
                  <a:pt x="4521" y="8217"/>
                </a:lnTo>
                <a:lnTo>
                  <a:pt x="4270" y="8335"/>
                </a:lnTo>
                <a:lnTo>
                  <a:pt x="4270" y="8452"/>
                </a:lnTo>
                <a:lnTo>
                  <a:pt x="4019" y="8687"/>
                </a:lnTo>
                <a:lnTo>
                  <a:pt x="4019" y="12796"/>
                </a:lnTo>
                <a:lnTo>
                  <a:pt x="4270" y="12913"/>
                </a:lnTo>
                <a:lnTo>
                  <a:pt x="4270" y="13148"/>
                </a:lnTo>
                <a:lnTo>
                  <a:pt x="4521" y="13265"/>
                </a:lnTo>
                <a:lnTo>
                  <a:pt x="4772" y="13383"/>
                </a:lnTo>
                <a:lnTo>
                  <a:pt x="5023" y="13500"/>
                </a:lnTo>
                <a:lnTo>
                  <a:pt x="5274" y="13617"/>
                </a:lnTo>
                <a:lnTo>
                  <a:pt x="5526" y="13617"/>
                </a:lnTo>
                <a:lnTo>
                  <a:pt x="6028" y="13617"/>
                </a:lnTo>
                <a:close/>
              </a:path>
              <a:path w="21600" h="21600" extrusionOk="0">
                <a:moveTo>
                  <a:pt x="6028" y="20778"/>
                </a:moveTo>
                <a:lnTo>
                  <a:pt x="15572" y="20778"/>
                </a:lnTo>
                <a:lnTo>
                  <a:pt x="16074" y="20778"/>
                </a:lnTo>
                <a:lnTo>
                  <a:pt x="16326" y="20661"/>
                </a:lnTo>
                <a:lnTo>
                  <a:pt x="16577" y="20661"/>
                </a:lnTo>
                <a:lnTo>
                  <a:pt x="16828" y="20543"/>
                </a:lnTo>
                <a:lnTo>
                  <a:pt x="17079" y="20426"/>
                </a:lnTo>
                <a:lnTo>
                  <a:pt x="17330" y="20309"/>
                </a:lnTo>
                <a:lnTo>
                  <a:pt x="17330" y="20074"/>
                </a:lnTo>
                <a:lnTo>
                  <a:pt x="17581" y="19957"/>
                </a:lnTo>
                <a:lnTo>
                  <a:pt x="17581" y="15730"/>
                </a:lnTo>
                <a:lnTo>
                  <a:pt x="17330" y="15613"/>
                </a:lnTo>
                <a:lnTo>
                  <a:pt x="17330" y="15378"/>
                </a:lnTo>
                <a:lnTo>
                  <a:pt x="17079" y="15378"/>
                </a:lnTo>
                <a:lnTo>
                  <a:pt x="16828" y="15143"/>
                </a:lnTo>
                <a:lnTo>
                  <a:pt x="16577" y="15026"/>
                </a:lnTo>
                <a:lnTo>
                  <a:pt x="16326" y="15026"/>
                </a:lnTo>
                <a:lnTo>
                  <a:pt x="16074" y="15026"/>
                </a:lnTo>
                <a:lnTo>
                  <a:pt x="15572" y="14909"/>
                </a:lnTo>
                <a:lnTo>
                  <a:pt x="6028" y="14909"/>
                </a:lnTo>
                <a:lnTo>
                  <a:pt x="5526" y="15026"/>
                </a:lnTo>
                <a:lnTo>
                  <a:pt x="5274" y="15026"/>
                </a:lnTo>
                <a:lnTo>
                  <a:pt x="5023" y="15026"/>
                </a:lnTo>
                <a:lnTo>
                  <a:pt x="4772" y="15143"/>
                </a:lnTo>
                <a:lnTo>
                  <a:pt x="4521" y="15378"/>
                </a:lnTo>
                <a:lnTo>
                  <a:pt x="4270" y="15378"/>
                </a:lnTo>
                <a:lnTo>
                  <a:pt x="4270" y="15613"/>
                </a:lnTo>
                <a:lnTo>
                  <a:pt x="4019" y="15730"/>
                </a:lnTo>
                <a:lnTo>
                  <a:pt x="4019" y="19957"/>
                </a:lnTo>
                <a:lnTo>
                  <a:pt x="4270" y="20074"/>
                </a:lnTo>
                <a:lnTo>
                  <a:pt x="4270" y="20309"/>
                </a:lnTo>
                <a:lnTo>
                  <a:pt x="4521" y="20426"/>
                </a:lnTo>
                <a:lnTo>
                  <a:pt x="4772" y="20543"/>
                </a:lnTo>
                <a:lnTo>
                  <a:pt x="5023" y="20661"/>
                </a:lnTo>
                <a:lnTo>
                  <a:pt x="5274" y="20661"/>
                </a:lnTo>
                <a:lnTo>
                  <a:pt x="5526" y="20778"/>
                </a:lnTo>
                <a:lnTo>
                  <a:pt x="6028" y="20778"/>
                </a:lnTo>
                <a:close/>
              </a:path>
              <a:path w="21600" h="21600" extrusionOk="0">
                <a:moveTo>
                  <a:pt x="753" y="1291"/>
                </a:moveTo>
                <a:lnTo>
                  <a:pt x="2260" y="1291"/>
                </a:lnTo>
                <a:lnTo>
                  <a:pt x="2260" y="235"/>
                </a:lnTo>
                <a:lnTo>
                  <a:pt x="753" y="235"/>
                </a:lnTo>
                <a:lnTo>
                  <a:pt x="753" y="1291"/>
                </a:lnTo>
                <a:close/>
              </a:path>
              <a:path w="21600" h="21600" extrusionOk="0">
                <a:moveTo>
                  <a:pt x="753" y="2700"/>
                </a:moveTo>
                <a:lnTo>
                  <a:pt x="2260" y="2700"/>
                </a:lnTo>
                <a:lnTo>
                  <a:pt x="2260" y="1643"/>
                </a:lnTo>
                <a:lnTo>
                  <a:pt x="753" y="1643"/>
                </a:lnTo>
                <a:lnTo>
                  <a:pt x="753" y="2700"/>
                </a:lnTo>
                <a:close/>
              </a:path>
              <a:path w="21600" h="21600" extrusionOk="0">
                <a:moveTo>
                  <a:pt x="753" y="4109"/>
                </a:moveTo>
                <a:lnTo>
                  <a:pt x="2260" y="4109"/>
                </a:lnTo>
                <a:lnTo>
                  <a:pt x="2260" y="3052"/>
                </a:lnTo>
                <a:lnTo>
                  <a:pt x="753" y="3052"/>
                </a:lnTo>
                <a:lnTo>
                  <a:pt x="753" y="4109"/>
                </a:lnTo>
                <a:close/>
              </a:path>
              <a:path w="21600" h="21600" extrusionOk="0">
                <a:moveTo>
                  <a:pt x="753" y="5517"/>
                </a:moveTo>
                <a:lnTo>
                  <a:pt x="2260" y="5517"/>
                </a:lnTo>
                <a:lnTo>
                  <a:pt x="2260" y="4461"/>
                </a:lnTo>
                <a:lnTo>
                  <a:pt x="753" y="4461"/>
                </a:lnTo>
                <a:lnTo>
                  <a:pt x="753" y="5517"/>
                </a:lnTo>
                <a:close/>
              </a:path>
              <a:path w="21600" h="21600" extrusionOk="0">
                <a:moveTo>
                  <a:pt x="753" y="6926"/>
                </a:moveTo>
                <a:lnTo>
                  <a:pt x="2260" y="6926"/>
                </a:lnTo>
                <a:lnTo>
                  <a:pt x="2260" y="5870"/>
                </a:lnTo>
                <a:lnTo>
                  <a:pt x="753" y="5870"/>
                </a:lnTo>
                <a:lnTo>
                  <a:pt x="753" y="6926"/>
                </a:lnTo>
                <a:close/>
              </a:path>
              <a:path w="21600" h="21600" extrusionOk="0">
                <a:moveTo>
                  <a:pt x="753" y="8335"/>
                </a:moveTo>
                <a:lnTo>
                  <a:pt x="2260" y="8335"/>
                </a:lnTo>
                <a:lnTo>
                  <a:pt x="2260" y="7278"/>
                </a:lnTo>
                <a:lnTo>
                  <a:pt x="753" y="7278"/>
                </a:lnTo>
                <a:lnTo>
                  <a:pt x="753" y="8335"/>
                </a:lnTo>
                <a:close/>
              </a:path>
              <a:path w="21600" h="21600" extrusionOk="0">
                <a:moveTo>
                  <a:pt x="753" y="9743"/>
                </a:moveTo>
                <a:lnTo>
                  <a:pt x="2260" y="9743"/>
                </a:lnTo>
                <a:lnTo>
                  <a:pt x="2260" y="8687"/>
                </a:lnTo>
                <a:lnTo>
                  <a:pt x="753" y="8687"/>
                </a:lnTo>
                <a:lnTo>
                  <a:pt x="753" y="9743"/>
                </a:lnTo>
                <a:close/>
              </a:path>
              <a:path w="21600" h="21600" extrusionOk="0">
                <a:moveTo>
                  <a:pt x="753" y="11152"/>
                </a:moveTo>
                <a:lnTo>
                  <a:pt x="2260" y="11152"/>
                </a:lnTo>
                <a:lnTo>
                  <a:pt x="2260" y="10096"/>
                </a:lnTo>
                <a:lnTo>
                  <a:pt x="753" y="10096"/>
                </a:lnTo>
                <a:lnTo>
                  <a:pt x="753" y="11152"/>
                </a:lnTo>
                <a:close/>
              </a:path>
              <a:path w="21600" h="21600" extrusionOk="0">
                <a:moveTo>
                  <a:pt x="753" y="12561"/>
                </a:moveTo>
                <a:lnTo>
                  <a:pt x="2260" y="12561"/>
                </a:lnTo>
                <a:lnTo>
                  <a:pt x="2260" y="11504"/>
                </a:lnTo>
                <a:lnTo>
                  <a:pt x="753" y="11504"/>
                </a:lnTo>
                <a:lnTo>
                  <a:pt x="753" y="12561"/>
                </a:lnTo>
                <a:close/>
              </a:path>
              <a:path w="21600" h="21600" extrusionOk="0">
                <a:moveTo>
                  <a:pt x="753" y="13970"/>
                </a:moveTo>
                <a:lnTo>
                  <a:pt x="2260" y="13970"/>
                </a:lnTo>
                <a:lnTo>
                  <a:pt x="2260" y="12913"/>
                </a:lnTo>
                <a:lnTo>
                  <a:pt x="753" y="12913"/>
                </a:lnTo>
                <a:lnTo>
                  <a:pt x="753" y="13970"/>
                </a:lnTo>
                <a:close/>
              </a:path>
              <a:path w="21600" h="21600" extrusionOk="0">
                <a:moveTo>
                  <a:pt x="753" y="15378"/>
                </a:moveTo>
                <a:lnTo>
                  <a:pt x="2260" y="15378"/>
                </a:lnTo>
                <a:lnTo>
                  <a:pt x="2260" y="14322"/>
                </a:lnTo>
                <a:lnTo>
                  <a:pt x="753" y="14322"/>
                </a:lnTo>
                <a:lnTo>
                  <a:pt x="753" y="15378"/>
                </a:lnTo>
                <a:close/>
              </a:path>
              <a:path w="21600" h="21600" extrusionOk="0">
                <a:moveTo>
                  <a:pt x="753" y="16787"/>
                </a:moveTo>
                <a:lnTo>
                  <a:pt x="2260" y="16787"/>
                </a:lnTo>
                <a:lnTo>
                  <a:pt x="2260" y="15730"/>
                </a:lnTo>
                <a:lnTo>
                  <a:pt x="753" y="15730"/>
                </a:lnTo>
                <a:lnTo>
                  <a:pt x="753" y="16787"/>
                </a:lnTo>
                <a:close/>
              </a:path>
              <a:path w="21600" h="21600" extrusionOk="0">
                <a:moveTo>
                  <a:pt x="753" y="18196"/>
                </a:moveTo>
                <a:lnTo>
                  <a:pt x="2260" y="18196"/>
                </a:lnTo>
                <a:lnTo>
                  <a:pt x="2260" y="17139"/>
                </a:lnTo>
                <a:lnTo>
                  <a:pt x="753" y="17139"/>
                </a:lnTo>
                <a:lnTo>
                  <a:pt x="753" y="18196"/>
                </a:lnTo>
                <a:close/>
              </a:path>
              <a:path w="21600" h="21600" extrusionOk="0">
                <a:moveTo>
                  <a:pt x="753" y="19604"/>
                </a:moveTo>
                <a:lnTo>
                  <a:pt x="2260" y="19604"/>
                </a:lnTo>
                <a:lnTo>
                  <a:pt x="2260" y="18548"/>
                </a:lnTo>
                <a:lnTo>
                  <a:pt x="753" y="18548"/>
                </a:lnTo>
                <a:lnTo>
                  <a:pt x="753" y="19604"/>
                </a:lnTo>
                <a:close/>
              </a:path>
              <a:path w="21600" h="21600" extrusionOk="0">
                <a:moveTo>
                  <a:pt x="753" y="21013"/>
                </a:moveTo>
                <a:lnTo>
                  <a:pt x="2260" y="21013"/>
                </a:lnTo>
                <a:lnTo>
                  <a:pt x="2260" y="19957"/>
                </a:lnTo>
                <a:lnTo>
                  <a:pt x="753" y="19957"/>
                </a:lnTo>
                <a:lnTo>
                  <a:pt x="753" y="21013"/>
                </a:lnTo>
                <a:close/>
              </a:path>
              <a:path w="21600" h="21600" extrusionOk="0">
                <a:moveTo>
                  <a:pt x="19340" y="1409"/>
                </a:moveTo>
                <a:lnTo>
                  <a:pt x="20595" y="1409"/>
                </a:lnTo>
                <a:lnTo>
                  <a:pt x="20595" y="352"/>
                </a:lnTo>
                <a:lnTo>
                  <a:pt x="19340" y="352"/>
                </a:lnTo>
                <a:lnTo>
                  <a:pt x="19340" y="1409"/>
                </a:lnTo>
                <a:close/>
              </a:path>
              <a:path w="21600" h="21600" extrusionOk="0">
                <a:moveTo>
                  <a:pt x="19340" y="2700"/>
                </a:moveTo>
                <a:lnTo>
                  <a:pt x="20595" y="2700"/>
                </a:lnTo>
                <a:lnTo>
                  <a:pt x="20595" y="1643"/>
                </a:lnTo>
                <a:lnTo>
                  <a:pt x="19340" y="1643"/>
                </a:lnTo>
                <a:lnTo>
                  <a:pt x="19340" y="2700"/>
                </a:lnTo>
                <a:close/>
              </a:path>
              <a:path w="21600" h="21600" extrusionOk="0">
                <a:moveTo>
                  <a:pt x="19340" y="4109"/>
                </a:moveTo>
                <a:lnTo>
                  <a:pt x="20595" y="4109"/>
                </a:lnTo>
                <a:lnTo>
                  <a:pt x="20595" y="3052"/>
                </a:lnTo>
                <a:lnTo>
                  <a:pt x="19340" y="3052"/>
                </a:lnTo>
                <a:lnTo>
                  <a:pt x="19340" y="4109"/>
                </a:lnTo>
                <a:close/>
              </a:path>
              <a:path w="21600" h="21600" extrusionOk="0">
                <a:moveTo>
                  <a:pt x="19340" y="5517"/>
                </a:moveTo>
                <a:lnTo>
                  <a:pt x="20595" y="5517"/>
                </a:lnTo>
                <a:lnTo>
                  <a:pt x="20595" y="4461"/>
                </a:lnTo>
                <a:lnTo>
                  <a:pt x="19340" y="4461"/>
                </a:lnTo>
                <a:lnTo>
                  <a:pt x="19340" y="5517"/>
                </a:lnTo>
                <a:close/>
              </a:path>
              <a:path w="21600" h="21600" extrusionOk="0">
                <a:moveTo>
                  <a:pt x="19340" y="6926"/>
                </a:moveTo>
                <a:lnTo>
                  <a:pt x="20595" y="6926"/>
                </a:lnTo>
                <a:lnTo>
                  <a:pt x="20595" y="5870"/>
                </a:lnTo>
                <a:lnTo>
                  <a:pt x="19340" y="5870"/>
                </a:lnTo>
                <a:lnTo>
                  <a:pt x="19340" y="6926"/>
                </a:lnTo>
                <a:close/>
              </a:path>
              <a:path w="21600" h="21600" extrusionOk="0">
                <a:moveTo>
                  <a:pt x="19340" y="8335"/>
                </a:moveTo>
                <a:lnTo>
                  <a:pt x="20595" y="8335"/>
                </a:lnTo>
                <a:lnTo>
                  <a:pt x="20595" y="7278"/>
                </a:lnTo>
                <a:lnTo>
                  <a:pt x="19340" y="7278"/>
                </a:lnTo>
                <a:lnTo>
                  <a:pt x="19340" y="8335"/>
                </a:lnTo>
                <a:close/>
              </a:path>
              <a:path w="21600" h="21600" extrusionOk="0">
                <a:moveTo>
                  <a:pt x="19340" y="9743"/>
                </a:moveTo>
                <a:lnTo>
                  <a:pt x="20595" y="9743"/>
                </a:lnTo>
                <a:lnTo>
                  <a:pt x="20595" y="8687"/>
                </a:lnTo>
                <a:lnTo>
                  <a:pt x="19340" y="8687"/>
                </a:lnTo>
                <a:lnTo>
                  <a:pt x="19340" y="9743"/>
                </a:lnTo>
                <a:close/>
              </a:path>
              <a:path w="21600" h="21600" extrusionOk="0">
                <a:moveTo>
                  <a:pt x="19340" y="11152"/>
                </a:moveTo>
                <a:lnTo>
                  <a:pt x="20595" y="11152"/>
                </a:lnTo>
                <a:lnTo>
                  <a:pt x="20595" y="10096"/>
                </a:lnTo>
                <a:lnTo>
                  <a:pt x="19340" y="10096"/>
                </a:lnTo>
                <a:lnTo>
                  <a:pt x="19340" y="11152"/>
                </a:lnTo>
                <a:close/>
              </a:path>
              <a:path w="21600" h="21600" extrusionOk="0">
                <a:moveTo>
                  <a:pt x="19340" y="12561"/>
                </a:moveTo>
                <a:lnTo>
                  <a:pt x="20595" y="12561"/>
                </a:lnTo>
                <a:lnTo>
                  <a:pt x="20595" y="11504"/>
                </a:lnTo>
                <a:lnTo>
                  <a:pt x="19340" y="11504"/>
                </a:lnTo>
                <a:lnTo>
                  <a:pt x="19340" y="12561"/>
                </a:lnTo>
                <a:close/>
              </a:path>
              <a:path w="21600" h="21600" extrusionOk="0">
                <a:moveTo>
                  <a:pt x="19340" y="13970"/>
                </a:moveTo>
                <a:lnTo>
                  <a:pt x="20595" y="13970"/>
                </a:lnTo>
                <a:lnTo>
                  <a:pt x="20595" y="12913"/>
                </a:lnTo>
                <a:lnTo>
                  <a:pt x="19340" y="12913"/>
                </a:lnTo>
                <a:lnTo>
                  <a:pt x="19340" y="13970"/>
                </a:lnTo>
                <a:close/>
              </a:path>
              <a:path w="21600" h="21600" extrusionOk="0">
                <a:moveTo>
                  <a:pt x="19340" y="15378"/>
                </a:moveTo>
                <a:lnTo>
                  <a:pt x="20595" y="15378"/>
                </a:lnTo>
                <a:lnTo>
                  <a:pt x="20595" y="14322"/>
                </a:lnTo>
                <a:lnTo>
                  <a:pt x="19340" y="14322"/>
                </a:lnTo>
                <a:lnTo>
                  <a:pt x="19340" y="15378"/>
                </a:lnTo>
                <a:close/>
              </a:path>
              <a:path w="21600" h="21600" extrusionOk="0">
                <a:moveTo>
                  <a:pt x="19340" y="16787"/>
                </a:moveTo>
                <a:lnTo>
                  <a:pt x="20595" y="16787"/>
                </a:lnTo>
                <a:lnTo>
                  <a:pt x="20595" y="15730"/>
                </a:lnTo>
                <a:lnTo>
                  <a:pt x="19340" y="15730"/>
                </a:lnTo>
                <a:lnTo>
                  <a:pt x="19340" y="16787"/>
                </a:lnTo>
                <a:close/>
              </a:path>
              <a:path w="21600" h="21600" extrusionOk="0">
                <a:moveTo>
                  <a:pt x="19340" y="18196"/>
                </a:moveTo>
                <a:lnTo>
                  <a:pt x="20595" y="18196"/>
                </a:lnTo>
                <a:lnTo>
                  <a:pt x="20595" y="17139"/>
                </a:lnTo>
                <a:lnTo>
                  <a:pt x="19340" y="17139"/>
                </a:lnTo>
                <a:lnTo>
                  <a:pt x="19340" y="18196"/>
                </a:lnTo>
                <a:close/>
              </a:path>
              <a:path w="21600" h="21600" extrusionOk="0">
                <a:moveTo>
                  <a:pt x="19340" y="19604"/>
                </a:moveTo>
                <a:lnTo>
                  <a:pt x="20595" y="19604"/>
                </a:lnTo>
                <a:lnTo>
                  <a:pt x="20595" y="18548"/>
                </a:lnTo>
                <a:lnTo>
                  <a:pt x="19340" y="18548"/>
                </a:lnTo>
                <a:lnTo>
                  <a:pt x="19340" y="19604"/>
                </a:lnTo>
                <a:close/>
              </a:path>
              <a:path w="21600" h="21600" extrusionOk="0">
                <a:moveTo>
                  <a:pt x="19340" y="21013"/>
                </a:moveTo>
                <a:lnTo>
                  <a:pt x="20595" y="21013"/>
                </a:lnTo>
                <a:lnTo>
                  <a:pt x="20595" y="19957"/>
                </a:lnTo>
                <a:lnTo>
                  <a:pt x="19340" y="19957"/>
                </a:lnTo>
                <a:lnTo>
                  <a:pt x="19340" y="2101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Film"/>
          <p:cNvSpPr>
            <a:spLocks noEditPoints="1" noChangeArrowheads="1"/>
          </p:cNvSpPr>
          <p:nvPr/>
        </p:nvSpPr>
        <p:spPr bwMode="auto">
          <a:xfrm rot="16200000">
            <a:off x="1488266" y="3298024"/>
            <a:ext cx="1809750" cy="435771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4960 w 21600"/>
              <a:gd name="T17" fmla="*/ 8129 h 21600"/>
              <a:gd name="T18" fmla="*/ 17079 w 21600"/>
              <a:gd name="T19" fmla="*/ 13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  <a:path w="21600" h="21600" extrusionOk="0">
                <a:moveTo>
                  <a:pt x="3014" y="21600"/>
                </a:moveTo>
                <a:lnTo>
                  <a:pt x="3014" y="0"/>
                </a:lnTo>
                <a:lnTo>
                  <a:pt x="0" y="0"/>
                </a:lnTo>
                <a:lnTo>
                  <a:pt x="0" y="21600"/>
                </a:lnTo>
                <a:lnTo>
                  <a:pt x="3014" y="21600"/>
                </a:lnTo>
                <a:close/>
              </a:path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18586" y="0"/>
                </a:lnTo>
                <a:lnTo>
                  <a:pt x="18586" y="21600"/>
                </a:lnTo>
                <a:lnTo>
                  <a:pt x="21600" y="21600"/>
                </a:lnTo>
                <a:close/>
              </a:path>
              <a:path w="21600" h="21600" extrusionOk="0">
                <a:moveTo>
                  <a:pt x="6028" y="6574"/>
                </a:moveTo>
                <a:lnTo>
                  <a:pt x="15572" y="6574"/>
                </a:lnTo>
                <a:lnTo>
                  <a:pt x="16074" y="6574"/>
                </a:lnTo>
                <a:lnTo>
                  <a:pt x="16326" y="6457"/>
                </a:lnTo>
                <a:lnTo>
                  <a:pt x="16577" y="6339"/>
                </a:lnTo>
                <a:lnTo>
                  <a:pt x="16828" y="6222"/>
                </a:lnTo>
                <a:lnTo>
                  <a:pt x="17079" y="6222"/>
                </a:lnTo>
                <a:lnTo>
                  <a:pt x="17330" y="5987"/>
                </a:lnTo>
                <a:lnTo>
                  <a:pt x="17330" y="5870"/>
                </a:lnTo>
                <a:lnTo>
                  <a:pt x="17581" y="5635"/>
                </a:lnTo>
                <a:lnTo>
                  <a:pt x="17581" y="1526"/>
                </a:lnTo>
                <a:lnTo>
                  <a:pt x="17330" y="1291"/>
                </a:lnTo>
                <a:lnTo>
                  <a:pt x="17330" y="1174"/>
                </a:lnTo>
                <a:lnTo>
                  <a:pt x="17079" y="1057"/>
                </a:lnTo>
                <a:lnTo>
                  <a:pt x="16828" y="939"/>
                </a:lnTo>
                <a:lnTo>
                  <a:pt x="16577" y="822"/>
                </a:lnTo>
                <a:lnTo>
                  <a:pt x="16326" y="704"/>
                </a:lnTo>
                <a:lnTo>
                  <a:pt x="16074" y="704"/>
                </a:lnTo>
                <a:lnTo>
                  <a:pt x="15572" y="587"/>
                </a:lnTo>
                <a:lnTo>
                  <a:pt x="6028" y="587"/>
                </a:lnTo>
                <a:lnTo>
                  <a:pt x="5526" y="704"/>
                </a:lnTo>
                <a:lnTo>
                  <a:pt x="5274" y="704"/>
                </a:lnTo>
                <a:lnTo>
                  <a:pt x="5023" y="822"/>
                </a:lnTo>
                <a:lnTo>
                  <a:pt x="4772" y="939"/>
                </a:lnTo>
                <a:lnTo>
                  <a:pt x="4521" y="1057"/>
                </a:lnTo>
                <a:lnTo>
                  <a:pt x="4270" y="1174"/>
                </a:lnTo>
                <a:lnTo>
                  <a:pt x="4270" y="1291"/>
                </a:lnTo>
                <a:lnTo>
                  <a:pt x="4019" y="1526"/>
                </a:lnTo>
                <a:lnTo>
                  <a:pt x="4019" y="5635"/>
                </a:lnTo>
                <a:lnTo>
                  <a:pt x="4270" y="5870"/>
                </a:lnTo>
                <a:lnTo>
                  <a:pt x="4270" y="5987"/>
                </a:lnTo>
                <a:lnTo>
                  <a:pt x="4521" y="6222"/>
                </a:lnTo>
                <a:lnTo>
                  <a:pt x="4772" y="6222"/>
                </a:lnTo>
                <a:lnTo>
                  <a:pt x="5023" y="6339"/>
                </a:lnTo>
                <a:lnTo>
                  <a:pt x="5274" y="6457"/>
                </a:lnTo>
                <a:lnTo>
                  <a:pt x="5526" y="6574"/>
                </a:lnTo>
                <a:lnTo>
                  <a:pt x="6028" y="6574"/>
                </a:lnTo>
                <a:close/>
              </a:path>
              <a:path w="21600" h="21600" extrusionOk="0">
                <a:moveTo>
                  <a:pt x="6028" y="13617"/>
                </a:moveTo>
                <a:lnTo>
                  <a:pt x="15572" y="13617"/>
                </a:lnTo>
                <a:lnTo>
                  <a:pt x="16074" y="13617"/>
                </a:lnTo>
                <a:lnTo>
                  <a:pt x="16326" y="13617"/>
                </a:lnTo>
                <a:lnTo>
                  <a:pt x="16577" y="13500"/>
                </a:lnTo>
                <a:lnTo>
                  <a:pt x="16828" y="13383"/>
                </a:lnTo>
                <a:lnTo>
                  <a:pt x="17079" y="13265"/>
                </a:lnTo>
                <a:lnTo>
                  <a:pt x="17330" y="13148"/>
                </a:lnTo>
                <a:lnTo>
                  <a:pt x="17330" y="12913"/>
                </a:lnTo>
                <a:lnTo>
                  <a:pt x="17581" y="12796"/>
                </a:lnTo>
                <a:lnTo>
                  <a:pt x="17581" y="8687"/>
                </a:lnTo>
                <a:lnTo>
                  <a:pt x="17330" y="8452"/>
                </a:lnTo>
                <a:lnTo>
                  <a:pt x="17330" y="8335"/>
                </a:lnTo>
                <a:lnTo>
                  <a:pt x="17079" y="8217"/>
                </a:lnTo>
                <a:lnTo>
                  <a:pt x="16828" y="7983"/>
                </a:lnTo>
                <a:lnTo>
                  <a:pt x="16577" y="7983"/>
                </a:lnTo>
                <a:lnTo>
                  <a:pt x="16326" y="7865"/>
                </a:lnTo>
                <a:lnTo>
                  <a:pt x="16074" y="7865"/>
                </a:lnTo>
                <a:lnTo>
                  <a:pt x="15572" y="7748"/>
                </a:lnTo>
                <a:lnTo>
                  <a:pt x="6028" y="7748"/>
                </a:lnTo>
                <a:lnTo>
                  <a:pt x="5526" y="7865"/>
                </a:lnTo>
                <a:lnTo>
                  <a:pt x="5274" y="7865"/>
                </a:lnTo>
                <a:lnTo>
                  <a:pt x="5023" y="7983"/>
                </a:lnTo>
                <a:lnTo>
                  <a:pt x="4772" y="7983"/>
                </a:lnTo>
                <a:lnTo>
                  <a:pt x="4521" y="8217"/>
                </a:lnTo>
                <a:lnTo>
                  <a:pt x="4270" y="8335"/>
                </a:lnTo>
                <a:lnTo>
                  <a:pt x="4270" y="8452"/>
                </a:lnTo>
                <a:lnTo>
                  <a:pt x="4019" y="8687"/>
                </a:lnTo>
                <a:lnTo>
                  <a:pt x="4019" y="12796"/>
                </a:lnTo>
                <a:lnTo>
                  <a:pt x="4270" y="12913"/>
                </a:lnTo>
                <a:lnTo>
                  <a:pt x="4270" y="13148"/>
                </a:lnTo>
                <a:lnTo>
                  <a:pt x="4521" y="13265"/>
                </a:lnTo>
                <a:lnTo>
                  <a:pt x="4772" y="13383"/>
                </a:lnTo>
                <a:lnTo>
                  <a:pt x="5023" y="13500"/>
                </a:lnTo>
                <a:lnTo>
                  <a:pt x="5274" y="13617"/>
                </a:lnTo>
                <a:lnTo>
                  <a:pt x="5526" y="13617"/>
                </a:lnTo>
                <a:lnTo>
                  <a:pt x="6028" y="13617"/>
                </a:lnTo>
                <a:close/>
              </a:path>
              <a:path w="21600" h="21600" extrusionOk="0">
                <a:moveTo>
                  <a:pt x="6028" y="20778"/>
                </a:moveTo>
                <a:lnTo>
                  <a:pt x="15572" y="20778"/>
                </a:lnTo>
                <a:lnTo>
                  <a:pt x="16074" y="20778"/>
                </a:lnTo>
                <a:lnTo>
                  <a:pt x="16326" y="20661"/>
                </a:lnTo>
                <a:lnTo>
                  <a:pt x="16577" y="20661"/>
                </a:lnTo>
                <a:lnTo>
                  <a:pt x="16828" y="20543"/>
                </a:lnTo>
                <a:lnTo>
                  <a:pt x="17079" y="20426"/>
                </a:lnTo>
                <a:lnTo>
                  <a:pt x="17330" y="20309"/>
                </a:lnTo>
                <a:lnTo>
                  <a:pt x="17330" y="20074"/>
                </a:lnTo>
                <a:lnTo>
                  <a:pt x="17581" y="19957"/>
                </a:lnTo>
                <a:lnTo>
                  <a:pt x="17581" y="15730"/>
                </a:lnTo>
                <a:lnTo>
                  <a:pt x="17330" y="15613"/>
                </a:lnTo>
                <a:lnTo>
                  <a:pt x="17330" y="15378"/>
                </a:lnTo>
                <a:lnTo>
                  <a:pt x="17079" y="15378"/>
                </a:lnTo>
                <a:lnTo>
                  <a:pt x="16828" y="15143"/>
                </a:lnTo>
                <a:lnTo>
                  <a:pt x="16577" y="15026"/>
                </a:lnTo>
                <a:lnTo>
                  <a:pt x="16326" y="15026"/>
                </a:lnTo>
                <a:lnTo>
                  <a:pt x="16074" y="15026"/>
                </a:lnTo>
                <a:lnTo>
                  <a:pt x="15572" y="14909"/>
                </a:lnTo>
                <a:lnTo>
                  <a:pt x="6028" y="14909"/>
                </a:lnTo>
                <a:lnTo>
                  <a:pt x="5526" y="15026"/>
                </a:lnTo>
                <a:lnTo>
                  <a:pt x="5274" y="15026"/>
                </a:lnTo>
                <a:lnTo>
                  <a:pt x="5023" y="15026"/>
                </a:lnTo>
                <a:lnTo>
                  <a:pt x="4772" y="15143"/>
                </a:lnTo>
                <a:lnTo>
                  <a:pt x="4521" y="15378"/>
                </a:lnTo>
                <a:lnTo>
                  <a:pt x="4270" y="15378"/>
                </a:lnTo>
                <a:lnTo>
                  <a:pt x="4270" y="15613"/>
                </a:lnTo>
                <a:lnTo>
                  <a:pt x="4019" y="15730"/>
                </a:lnTo>
                <a:lnTo>
                  <a:pt x="4019" y="19957"/>
                </a:lnTo>
                <a:lnTo>
                  <a:pt x="4270" y="20074"/>
                </a:lnTo>
                <a:lnTo>
                  <a:pt x="4270" y="20309"/>
                </a:lnTo>
                <a:lnTo>
                  <a:pt x="4521" y="20426"/>
                </a:lnTo>
                <a:lnTo>
                  <a:pt x="4772" y="20543"/>
                </a:lnTo>
                <a:lnTo>
                  <a:pt x="5023" y="20661"/>
                </a:lnTo>
                <a:lnTo>
                  <a:pt x="5274" y="20661"/>
                </a:lnTo>
                <a:lnTo>
                  <a:pt x="5526" y="20778"/>
                </a:lnTo>
                <a:lnTo>
                  <a:pt x="6028" y="20778"/>
                </a:lnTo>
                <a:close/>
              </a:path>
              <a:path w="21600" h="21600" extrusionOk="0">
                <a:moveTo>
                  <a:pt x="753" y="1291"/>
                </a:moveTo>
                <a:lnTo>
                  <a:pt x="2260" y="1291"/>
                </a:lnTo>
                <a:lnTo>
                  <a:pt x="2260" y="235"/>
                </a:lnTo>
                <a:lnTo>
                  <a:pt x="753" y="235"/>
                </a:lnTo>
                <a:lnTo>
                  <a:pt x="753" y="1291"/>
                </a:lnTo>
                <a:close/>
              </a:path>
              <a:path w="21600" h="21600" extrusionOk="0">
                <a:moveTo>
                  <a:pt x="753" y="2700"/>
                </a:moveTo>
                <a:lnTo>
                  <a:pt x="2260" y="2700"/>
                </a:lnTo>
                <a:lnTo>
                  <a:pt x="2260" y="1643"/>
                </a:lnTo>
                <a:lnTo>
                  <a:pt x="753" y="1643"/>
                </a:lnTo>
                <a:lnTo>
                  <a:pt x="753" y="2700"/>
                </a:lnTo>
                <a:close/>
              </a:path>
              <a:path w="21600" h="21600" extrusionOk="0">
                <a:moveTo>
                  <a:pt x="753" y="4109"/>
                </a:moveTo>
                <a:lnTo>
                  <a:pt x="2260" y="4109"/>
                </a:lnTo>
                <a:lnTo>
                  <a:pt x="2260" y="3052"/>
                </a:lnTo>
                <a:lnTo>
                  <a:pt x="753" y="3052"/>
                </a:lnTo>
                <a:lnTo>
                  <a:pt x="753" y="4109"/>
                </a:lnTo>
                <a:close/>
              </a:path>
              <a:path w="21600" h="21600" extrusionOk="0">
                <a:moveTo>
                  <a:pt x="753" y="5517"/>
                </a:moveTo>
                <a:lnTo>
                  <a:pt x="2260" y="5517"/>
                </a:lnTo>
                <a:lnTo>
                  <a:pt x="2260" y="4461"/>
                </a:lnTo>
                <a:lnTo>
                  <a:pt x="753" y="4461"/>
                </a:lnTo>
                <a:lnTo>
                  <a:pt x="753" y="5517"/>
                </a:lnTo>
                <a:close/>
              </a:path>
              <a:path w="21600" h="21600" extrusionOk="0">
                <a:moveTo>
                  <a:pt x="753" y="6926"/>
                </a:moveTo>
                <a:lnTo>
                  <a:pt x="2260" y="6926"/>
                </a:lnTo>
                <a:lnTo>
                  <a:pt x="2260" y="5870"/>
                </a:lnTo>
                <a:lnTo>
                  <a:pt x="753" y="5870"/>
                </a:lnTo>
                <a:lnTo>
                  <a:pt x="753" y="6926"/>
                </a:lnTo>
                <a:close/>
              </a:path>
              <a:path w="21600" h="21600" extrusionOk="0">
                <a:moveTo>
                  <a:pt x="753" y="8335"/>
                </a:moveTo>
                <a:lnTo>
                  <a:pt x="2260" y="8335"/>
                </a:lnTo>
                <a:lnTo>
                  <a:pt x="2260" y="7278"/>
                </a:lnTo>
                <a:lnTo>
                  <a:pt x="753" y="7278"/>
                </a:lnTo>
                <a:lnTo>
                  <a:pt x="753" y="8335"/>
                </a:lnTo>
                <a:close/>
              </a:path>
              <a:path w="21600" h="21600" extrusionOk="0">
                <a:moveTo>
                  <a:pt x="753" y="9743"/>
                </a:moveTo>
                <a:lnTo>
                  <a:pt x="2260" y="9743"/>
                </a:lnTo>
                <a:lnTo>
                  <a:pt x="2260" y="8687"/>
                </a:lnTo>
                <a:lnTo>
                  <a:pt x="753" y="8687"/>
                </a:lnTo>
                <a:lnTo>
                  <a:pt x="753" y="9743"/>
                </a:lnTo>
                <a:close/>
              </a:path>
              <a:path w="21600" h="21600" extrusionOk="0">
                <a:moveTo>
                  <a:pt x="753" y="11152"/>
                </a:moveTo>
                <a:lnTo>
                  <a:pt x="2260" y="11152"/>
                </a:lnTo>
                <a:lnTo>
                  <a:pt x="2260" y="10096"/>
                </a:lnTo>
                <a:lnTo>
                  <a:pt x="753" y="10096"/>
                </a:lnTo>
                <a:lnTo>
                  <a:pt x="753" y="11152"/>
                </a:lnTo>
                <a:close/>
              </a:path>
              <a:path w="21600" h="21600" extrusionOk="0">
                <a:moveTo>
                  <a:pt x="753" y="12561"/>
                </a:moveTo>
                <a:lnTo>
                  <a:pt x="2260" y="12561"/>
                </a:lnTo>
                <a:lnTo>
                  <a:pt x="2260" y="11504"/>
                </a:lnTo>
                <a:lnTo>
                  <a:pt x="753" y="11504"/>
                </a:lnTo>
                <a:lnTo>
                  <a:pt x="753" y="12561"/>
                </a:lnTo>
                <a:close/>
              </a:path>
              <a:path w="21600" h="21600" extrusionOk="0">
                <a:moveTo>
                  <a:pt x="753" y="13970"/>
                </a:moveTo>
                <a:lnTo>
                  <a:pt x="2260" y="13970"/>
                </a:lnTo>
                <a:lnTo>
                  <a:pt x="2260" y="12913"/>
                </a:lnTo>
                <a:lnTo>
                  <a:pt x="753" y="12913"/>
                </a:lnTo>
                <a:lnTo>
                  <a:pt x="753" y="13970"/>
                </a:lnTo>
                <a:close/>
              </a:path>
              <a:path w="21600" h="21600" extrusionOk="0">
                <a:moveTo>
                  <a:pt x="753" y="15378"/>
                </a:moveTo>
                <a:lnTo>
                  <a:pt x="2260" y="15378"/>
                </a:lnTo>
                <a:lnTo>
                  <a:pt x="2260" y="14322"/>
                </a:lnTo>
                <a:lnTo>
                  <a:pt x="753" y="14322"/>
                </a:lnTo>
                <a:lnTo>
                  <a:pt x="753" y="15378"/>
                </a:lnTo>
                <a:close/>
              </a:path>
              <a:path w="21600" h="21600" extrusionOk="0">
                <a:moveTo>
                  <a:pt x="753" y="16787"/>
                </a:moveTo>
                <a:lnTo>
                  <a:pt x="2260" y="16787"/>
                </a:lnTo>
                <a:lnTo>
                  <a:pt x="2260" y="15730"/>
                </a:lnTo>
                <a:lnTo>
                  <a:pt x="753" y="15730"/>
                </a:lnTo>
                <a:lnTo>
                  <a:pt x="753" y="16787"/>
                </a:lnTo>
                <a:close/>
              </a:path>
              <a:path w="21600" h="21600" extrusionOk="0">
                <a:moveTo>
                  <a:pt x="753" y="18196"/>
                </a:moveTo>
                <a:lnTo>
                  <a:pt x="2260" y="18196"/>
                </a:lnTo>
                <a:lnTo>
                  <a:pt x="2260" y="17139"/>
                </a:lnTo>
                <a:lnTo>
                  <a:pt x="753" y="17139"/>
                </a:lnTo>
                <a:lnTo>
                  <a:pt x="753" y="18196"/>
                </a:lnTo>
                <a:close/>
              </a:path>
              <a:path w="21600" h="21600" extrusionOk="0">
                <a:moveTo>
                  <a:pt x="753" y="19604"/>
                </a:moveTo>
                <a:lnTo>
                  <a:pt x="2260" y="19604"/>
                </a:lnTo>
                <a:lnTo>
                  <a:pt x="2260" y="18548"/>
                </a:lnTo>
                <a:lnTo>
                  <a:pt x="753" y="18548"/>
                </a:lnTo>
                <a:lnTo>
                  <a:pt x="753" y="19604"/>
                </a:lnTo>
                <a:close/>
              </a:path>
              <a:path w="21600" h="21600" extrusionOk="0">
                <a:moveTo>
                  <a:pt x="753" y="21013"/>
                </a:moveTo>
                <a:lnTo>
                  <a:pt x="2260" y="21013"/>
                </a:lnTo>
                <a:lnTo>
                  <a:pt x="2260" y="19957"/>
                </a:lnTo>
                <a:lnTo>
                  <a:pt x="753" y="19957"/>
                </a:lnTo>
                <a:lnTo>
                  <a:pt x="753" y="21013"/>
                </a:lnTo>
                <a:close/>
              </a:path>
              <a:path w="21600" h="21600" extrusionOk="0">
                <a:moveTo>
                  <a:pt x="19340" y="1409"/>
                </a:moveTo>
                <a:lnTo>
                  <a:pt x="20595" y="1409"/>
                </a:lnTo>
                <a:lnTo>
                  <a:pt x="20595" y="352"/>
                </a:lnTo>
                <a:lnTo>
                  <a:pt x="19340" y="352"/>
                </a:lnTo>
                <a:lnTo>
                  <a:pt x="19340" y="1409"/>
                </a:lnTo>
                <a:close/>
              </a:path>
              <a:path w="21600" h="21600" extrusionOk="0">
                <a:moveTo>
                  <a:pt x="19340" y="2700"/>
                </a:moveTo>
                <a:lnTo>
                  <a:pt x="20595" y="2700"/>
                </a:lnTo>
                <a:lnTo>
                  <a:pt x="20595" y="1643"/>
                </a:lnTo>
                <a:lnTo>
                  <a:pt x="19340" y="1643"/>
                </a:lnTo>
                <a:lnTo>
                  <a:pt x="19340" y="2700"/>
                </a:lnTo>
                <a:close/>
              </a:path>
              <a:path w="21600" h="21600" extrusionOk="0">
                <a:moveTo>
                  <a:pt x="19340" y="4109"/>
                </a:moveTo>
                <a:lnTo>
                  <a:pt x="20595" y="4109"/>
                </a:lnTo>
                <a:lnTo>
                  <a:pt x="20595" y="3052"/>
                </a:lnTo>
                <a:lnTo>
                  <a:pt x="19340" y="3052"/>
                </a:lnTo>
                <a:lnTo>
                  <a:pt x="19340" y="4109"/>
                </a:lnTo>
                <a:close/>
              </a:path>
              <a:path w="21600" h="21600" extrusionOk="0">
                <a:moveTo>
                  <a:pt x="19340" y="5517"/>
                </a:moveTo>
                <a:lnTo>
                  <a:pt x="20595" y="5517"/>
                </a:lnTo>
                <a:lnTo>
                  <a:pt x="20595" y="4461"/>
                </a:lnTo>
                <a:lnTo>
                  <a:pt x="19340" y="4461"/>
                </a:lnTo>
                <a:lnTo>
                  <a:pt x="19340" y="5517"/>
                </a:lnTo>
                <a:close/>
              </a:path>
              <a:path w="21600" h="21600" extrusionOk="0">
                <a:moveTo>
                  <a:pt x="19340" y="6926"/>
                </a:moveTo>
                <a:lnTo>
                  <a:pt x="20595" y="6926"/>
                </a:lnTo>
                <a:lnTo>
                  <a:pt x="20595" y="5870"/>
                </a:lnTo>
                <a:lnTo>
                  <a:pt x="19340" y="5870"/>
                </a:lnTo>
                <a:lnTo>
                  <a:pt x="19340" y="6926"/>
                </a:lnTo>
                <a:close/>
              </a:path>
              <a:path w="21600" h="21600" extrusionOk="0">
                <a:moveTo>
                  <a:pt x="19340" y="8335"/>
                </a:moveTo>
                <a:lnTo>
                  <a:pt x="20595" y="8335"/>
                </a:lnTo>
                <a:lnTo>
                  <a:pt x="20595" y="7278"/>
                </a:lnTo>
                <a:lnTo>
                  <a:pt x="19340" y="7278"/>
                </a:lnTo>
                <a:lnTo>
                  <a:pt x="19340" y="8335"/>
                </a:lnTo>
                <a:close/>
              </a:path>
              <a:path w="21600" h="21600" extrusionOk="0">
                <a:moveTo>
                  <a:pt x="19340" y="9743"/>
                </a:moveTo>
                <a:lnTo>
                  <a:pt x="20595" y="9743"/>
                </a:lnTo>
                <a:lnTo>
                  <a:pt x="20595" y="8687"/>
                </a:lnTo>
                <a:lnTo>
                  <a:pt x="19340" y="8687"/>
                </a:lnTo>
                <a:lnTo>
                  <a:pt x="19340" y="9743"/>
                </a:lnTo>
                <a:close/>
              </a:path>
              <a:path w="21600" h="21600" extrusionOk="0">
                <a:moveTo>
                  <a:pt x="19340" y="11152"/>
                </a:moveTo>
                <a:lnTo>
                  <a:pt x="20595" y="11152"/>
                </a:lnTo>
                <a:lnTo>
                  <a:pt x="20595" y="10096"/>
                </a:lnTo>
                <a:lnTo>
                  <a:pt x="19340" y="10096"/>
                </a:lnTo>
                <a:lnTo>
                  <a:pt x="19340" y="11152"/>
                </a:lnTo>
                <a:close/>
              </a:path>
              <a:path w="21600" h="21600" extrusionOk="0">
                <a:moveTo>
                  <a:pt x="19340" y="12561"/>
                </a:moveTo>
                <a:lnTo>
                  <a:pt x="20595" y="12561"/>
                </a:lnTo>
                <a:lnTo>
                  <a:pt x="20595" y="11504"/>
                </a:lnTo>
                <a:lnTo>
                  <a:pt x="19340" y="11504"/>
                </a:lnTo>
                <a:lnTo>
                  <a:pt x="19340" y="12561"/>
                </a:lnTo>
                <a:close/>
              </a:path>
              <a:path w="21600" h="21600" extrusionOk="0">
                <a:moveTo>
                  <a:pt x="19340" y="13970"/>
                </a:moveTo>
                <a:lnTo>
                  <a:pt x="20595" y="13970"/>
                </a:lnTo>
                <a:lnTo>
                  <a:pt x="20595" y="12913"/>
                </a:lnTo>
                <a:lnTo>
                  <a:pt x="19340" y="12913"/>
                </a:lnTo>
                <a:lnTo>
                  <a:pt x="19340" y="13970"/>
                </a:lnTo>
                <a:close/>
              </a:path>
              <a:path w="21600" h="21600" extrusionOk="0">
                <a:moveTo>
                  <a:pt x="19340" y="15378"/>
                </a:moveTo>
                <a:lnTo>
                  <a:pt x="20595" y="15378"/>
                </a:lnTo>
                <a:lnTo>
                  <a:pt x="20595" y="14322"/>
                </a:lnTo>
                <a:lnTo>
                  <a:pt x="19340" y="14322"/>
                </a:lnTo>
                <a:lnTo>
                  <a:pt x="19340" y="15378"/>
                </a:lnTo>
                <a:close/>
              </a:path>
              <a:path w="21600" h="21600" extrusionOk="0">
                <a:moveTo>
                  <a:pt x="19340" y="16787"/>
                </a:moveTo>
                <a:lnTo>
                  <a:pt x="20595" y="16787"/>
                </a:lnTo>
                <a:lnTo>
                  <a:pt x="20595" y="15730"/>
                </a:lnTo>
                <a:lnTo>
                  <a:pt x="19340" y="15730"/>
                </a:lnTo>
                <a:lnTo>
                  <a:pt x="19340" y="16787"/>
                </a:lnTo>
                <a:close/>
              </a:path>
              <a:path w="21600" h="21600" extrusionOk="0">
                <a:moveTo>
                  <a:pt x="19340" y="18196"/>
                </a:moveTo>
                <a:lnTo>
                  <a:pt x="20595" y="18196"/>
                </a:lnTo>
                <a:lnTo>
                  <a:pt x="20595" y="17139"/>
                </a:lnTo>
                <a:lnTo>
                  <a:pt x="19340" y="17139"/>
                </a:lnTo>
                <a:lnTo>
                  <a:pt x="19340" y="18196"/>
                </a:lnTo>
                <a:close/>
              </a:path>
              <a:path w="21600" h="21600" extrusionOk="0">
                <a:moveTo>
                  <a:pt x="19340" y="19604"/>
                </a:moveTo>
                <a:lnTo>
                  <a:pt x="20595" y="19604"/>
                </a:lnTo>
                <a:lnTo>
                  <a:pt x="20595" y="18548"/>
                </a:lnTo>
                <a:lnTo>
                  <a:pt x="19340" y="18548"/>
                </a:lnTo>
                <a:lnTo>
                  <a:pt x="19340" y="19604"/>
                </a:lnTo>
                <a:close/>
              </a:path>
              <a:path w="21600" h="21600" extrusionOk="0">
                <a:moveTo>
                  <a:pt x="19340" y="21013"/>
                </a:moveTo>
                <a:lnTo>
                  <a:pt x="20595" y="21013"/>
                </a:lnTo>
                <a:lnTo>
                  <a:pt x="20595" y="19957"/>
                </a:lnTo>
                <a:lnTo>
                  <a:pt x="19340" y="19957"/>
                </a:lnTo>
                <a:lnTo>
                  <a:pt x="19340" y="21013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5000636"/>
            <a:ext cx="140615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Usually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обычно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5214950"/>
            <a:ext cx="113845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Often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часто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4929198"/>
            <a:ext cx="122501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Never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никогда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5143512"/>
            <a:ext cx="142859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Always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всегда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9322" y="4929198"/>
            <a:ext cx="18036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Sometimes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иногда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5206" y="5286388"/>
            <a:ext cx="16946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Every day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Каждый день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Утвердительная форма: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2241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I			work</a:t>
            </a:r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He</a:t>
            </a:r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She		work</a:t>
            </a:r>
            <a:r>
              <a:rPr lang="en-US" sz="2800" b="1" u="sng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s</a:t>
            </a:r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It</a:t>
            </a:r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You</a:t>
            </a:r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We 		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      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work</a:t>
            </a:r>
          </a:p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They</a:t>
            </a:r>
          </a:p>
          <a:p>
            <a:endParaRPr lang="ru-RU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2285984" y="2571744"/>
            <a:ext cx="428628" cy="1214446"/>
          </a:xfrm>
          <a:prstGeom prst="rightBrace">
            <a:avLst>
              <a:gd name="adj1" fmla="val 32814"/>
              <a:gd name="adj2" fmla="val 486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2357422" y="4143380"/>
            <a:ext cx="500066" cy="1285884"/>
          </a:xfrm>
          <a:prstGeom prst="rightBrace">
            <a:avLst>
              <a:gd name="adj1" fmla="val 32814"/>
              <a:gd name="adj2" fmla="val 486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071942"/>
            <a:ext cx="2425363" cy="2464619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Вопросительная форма: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Do		I		work</a:t>
            </a:r>
          </a:p>
          <a:p>
            <a:pPr marL="273050" indent="1525588">
              <a:buNone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He</a:t>
            </a:r>
            <a:endParaRPr lang="en-US" sz="1600" b="1" dirty="0" smtClean="0">
              <a:solidFill>
                <a:schemeClr val="accent1">
                  <a:lumMod val="50000"/>
                </a:schemeClr>
              </a:solidFill>
              <a:latin typeface="Eras Bold ITC" pitchFamily="34" charset="0"/>
            </a:endParaRP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Does 	She		work</a:t>
            </a:r>
            <a:endParaRPr lang="en-US" sz="2400" b="1" u="sng" dirty="0" smtClean="0">
              <a:solidFill>
                <a:schemeClr val="accent1">
                  <a:lumMod val="50000"/>
                </a:schemeClr>
              </a:solidFill>
              <a:latin typeface="Eras Bold ITC" pitchFamily="34" charset="0"/>
            </a:endParaRPr>
          </a:p>
          <a:p>
            <a:pPr lvl="5">
              <a:buNone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		It</a:t>
            </a:r>
          </a:p>
          <a:p>
            <a:pPr lvl="5">
              <a:buNone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		You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Do		We 		work</a:t>
            </a:r>
          </a:p>
          <a:p>
            <a:pPr marL="1919288" lvl="6" indent="-120650">
              <a:buNone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	They</a:t>
            </a: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 rot="10800000">
            <a:off x="1785918" y="2500306"/>
            <a:ext cx="428628" cy="1071570"/>
          </a:xfrm>
          <a:prstGeom prst="rightBrace">
            <a:avLst>
              <a:gd name="adj1" fmla="val 32814"/>
              <a:gd name="adj2" fmla="val 486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 rot="10800000">
            <a:off x="1714480" y="3857628"/>
            <a:ext cx="428628" cy="1071570"/>
          </a:xfrm>
          <a:prstGeom prst="rightBrace">
            <a:avLst>
              <a:gd name="adj1" fmla="val 32814"/>
              <a:gd name="adj2" fmla="val 486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Отрицательная форма: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63666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I		do not=don’t		work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He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She		does not=doesn’t	work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It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You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We		do not=don’t		work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Eras Bold ITC" pitchFamily="34" charset="0"/>
              </a:rPr>
              <a:t>They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1785918" y="2571744"/>
            <a:ext cx="500066" cy="1000132"/>
          </a:xfrm>
          <a:prstGeom prst="rightBrace">
            <a:avLst>
              <a:gd name="adj1" fmla="val 2602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1785918" y="3857628"/>
            <a:ext cx="500066" cy="1000132"/>
          </a:xfrm>
          <a:prstGeom prst="rightBrace">
            <a:avLst>
              <a:gd name="adj1" fmla="val 2602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lum bright="-12000" contrast="69000"/>
          </a:blip>
          <a:srcRect/>
          <a:stretch>
            <a:fillRect/>
          </a:stretch>
        </p:blipFill>
        <p:spPr bwMode="auto">
          <a:xfrm>
            <a:off x="357158" y="0"/>
            <a:ext cx="1785950" cy="29305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DA56E4"/>
                </a:solidFill>
              </a:rPr>
              <a:t>Упражнения:</a:t>
            </a:r>
            <a:endParaRPr lang="ru-RU" sz="4800" b="1" dirty="0">
              <a:solidFill>
                <a:srgbClr val="DA56E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04389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			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Сделай утвердительные предложения 		вопросительными и отрицательными: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1) My mother reads books every day.</a:t>
            </a:r>
          </a:p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2) I usually go to school in the morning.</a:t>
            </a:r>
          </a:p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3) Our aunt writes letters every week.</a:t>
            </a:r>
          </a:p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4) They often ask questions.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</TotalTime>
  <Words>83</Words>
  <Application>Microsoft Office PowerPoint</Application>
  <PresentationFormat>Экран 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Яркая</vt:lpstr>
      <vt:lpstr>Поток</vt:lpstr>
      <vt:lpstr>TENSES</vt:lpstr>
      <vt:lpstr>Present Simple употребляется:</vt:lpstr>
      <vt:lpstr>УКАЗАТЕЛИ ВРЕМЕНИ:</vt:lpstr>
      <vt:lpstr>Утвердительная форма:</vt:lpstr>
      <vt:lpstr>Вопросительная форма:</vt:lpstr>
      <vt:lpstr>Отрицательная форма:</vt:lpstr>
      <vt:lpstr>Упражнения: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</dc:title>
  <dc:creator>ASUS</dc:creator>
  <cp:lastModifiedBy>ASUS</cp:lastModifiedBy>
  <cp:revision>29</cp:revision>
  <dcterms:modified xsi:type="dcterms:W3CDTF">2016-11-13T10:12:24Z</dcterms:modified>
</cp:coreProperties>
</file>