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64" r:id="rId13"/>
    <p:sldId id="267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27C24BA-5708-45BB-B7DC-F51ED54BFC42}" type="datetimeFigureOut">
              <a:rPr lang="ru-RU" smtClean="0"/>
              <a:t>16.10.2016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8274AF-7C9D-4FC6-9EA6-4B41C3B8CE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2492896"/>
            <a:ext cx="8244408" cy="1793167"/>
          </a:xfrm>
        </p:spPr>
        <p:txBody>
          <a:bodyPr/>
          <a:lstStyle/>
          <a:p>
            <a:pPr marL="182880" indent="0">
              <a:buNone/>
            </a:pPr>
            <a:r>
              <a:rPr lang="en-US" dirty="0"/>
              <a:t>Prepositions </a:t>
            </a:r>
            <a:r>
              <a:rPr lang="en-US" dirty="0" smtClean="0"/>
              <a:t>of </a:t>
            </a:r>
            <a:r>
              <a:rPr lang="en-US" dirty="0"/>
              <a:t>place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3861048"/>
            <a:ext cx="2592288" cy="461665"/>
          </a:xfrm>
          <a:prstGeom prst="rect">
            <a:avLst/>
          </a:prstGeom>
          <a:noFill/>
          <a:effectLst>
            <a:reflection blurRad="6350" stA="50000" endA="300" endPos="90000" dir="5400000" sy="-100000" algn="bl" rotWithShape="0"/>
          </a:effectLst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+mj-lt"/>
                <a:cs typeface="Times New Roman" pitchFamily="18" charset="0"/>
              </a:rPr>
              <a:t>Предлоги места</a:t>
            </a:r>
            <a:endParaRPr lang="ru-RU" sz="2400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41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08104" y="1954000"/>
            <a:ext cx="792088" cy="432048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8424936" cy="96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Предлог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употребляется, когда мы говорим о том, что люди или предметы находятся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внутри другого  предмета.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3212105"/>
            <a:ext cx="446449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rabbit is in the box.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Кролик находится внутри коробки.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60668"/>
            <a:ext cx="2736304" cy="318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2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508104" y="1954000"/>
            <a:ext cx="792088" cy="432048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near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Предлог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near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рядом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употребляется, когда мы говорим о том, что люди или предметы находятся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близости с другим  предметом или человеком.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8064" y="2852936"/>
            <a:ext cx="3636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cat is near the box.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Кошка находится рядом с коробкой.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13" y="2204864"/>
            <a:ext cx="433387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2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260648"/>
            <a:ext cx="8352928" cy="864096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Exercises. Correct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sentences. Insert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right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preposition of place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56792"/>
            <a:ext cx="3343063" cy="19588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11960" y="2204864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mouse is on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mousetrap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5897191" y="2183668"/>
            <a:ext cx="576064" cy="504056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436096" y="1730707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 the left of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861048"/>
            <a:ext cx="2520280" cy="22509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277011" y="4566665"/>
            <a:ext cx="4392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dog is near the box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Умножение 9"/>
          <p:cNvSpPr/>
          <p:nvPr/>
        </p:nvSpPr>
        <p:spPr>
          <a:xfrm>
            <a:off x="5789179" y="4605849"/>
            <a:ext cx="511013" cy="432048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13692" y="4189730"/>
            <a:ext cx="1519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under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330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9" grpId="0"/>
      <p:bldP spid="10" grpId="0" animBg="1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2087565" cy="22322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7904" y="122346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gnome is under the ball.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5724128" y="1143616"/>
            <a:ext cx="576064" cy="62136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544108" y="78771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behind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07" y="3415126"/>
            <a:ext cx="2554073" cy="22051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887924" y="4057175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mouse is on the right of the chair.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множение 10"/>
          <p:cNvSpPr/>
          <p:nvPr/>
        </p:nvSpPr>
        <p:spPr>
          <a:xfrm>
            <a:off x="6300192" y="4057175"/>
            <a:ext cx="1152128" cy="59596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588224" y="3687843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52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/>
      <p:bldP spid="11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07904" y="1223464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ball is in the boxes.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Умножение 5"/>
          <p:cNvSpPr/>
          <p:nvPr/>
        </p:nvSpPr>
        <p:spPr>
          <a:xfrm>
            <a:off x="5076056" y="1223464"/>
            <a:ext cx="576064" cy="62136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030558" y="804713"/>
            <a:ext cx="1089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between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7924" y="4057175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mouse is in front of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phone booth.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множение 10"/>
          <p:cNvSpPr/>
          <p:nvPr/>
        </p:nvSpPr>
        <p:spPr>
          <a:xfrm>
            <a:off x="5566845" y="4027630"/>
            <a:ext cx="1728192" cy="850541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054797" y="3658996"/>
            <a:ext cx="49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654" y="787711"/>
            <a:ext cx="3068871" cy="16514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47" y="3186708"/>
            <a:ext cx="3220361" cy="261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7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476672"/>
            <a:ext cx="6696744" cy="1152128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50000"/>
              </a:lnSpc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места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Prepositions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place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указывают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местоположение людей или предметов в пространстве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178767"/>
            <a:ext cx="4480812" cy="355448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70101" y="2636912"/>
            <a:ext cx="41869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английском языке выделяют следующие предлоги места: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on, under, in front of, behind,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near,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between, on the left, on the right.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52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605464" cy="969288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(на) указывает на нахождение на поверхности какого-либо предмета.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204864"/>
            <a:ext cx="2232248" cy="38644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3928" y="2771846"/>
            <a:ext cx="4572000" cy="11339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There is a mouse on the cheese. –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сыре мышка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08104" y="1988840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09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185312"/>
          </a:xfrm>
        </p:spPr>
        <p:txBody>
          <a:bodyPr/>
          <a:lstStyle/>
          <a:p>
            <a:pPr marL="4572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under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(под)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указывает на расположение одного предмета ниже другого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852936"/>
            <a:ext cx="3810000" cy="28575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076056" y="2846686"/>
            <a:ext cx="28803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The cat is under the sofa. –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Кот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диваном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00787" y="2132856"/>
            <a:ext cx="1099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UNDER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5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257320"/>
          </a:xfrm>
        </p:spPr>
        <p:txBody>
          <a:bodyPr>
            <a:normAutofit fontScale="85000" lnSpcReduction="20000"/>
          </a:bodyPr>
          <a:lstStyle/>
          <a:p>
            <a:pPr marL="4572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front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(впереди)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употребляется по отношению к предмету или лицу, находящемуся перед вами.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564904"/>
            <a:ext cx="3472103" cy="295232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16016" y="3579403"/>
            <a:ext cx="4176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mouse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is in front of the cheese –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Мышка находится перед сыром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40152" y="2380238"/>
            <a:ext cx="1848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 FRONT OF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24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897280"/>
          </a:xfrm>
        </p:spPr>
        <p:txBody>
          <a:bodyPr>
            <a:noAutofit/>
          </a:bodyPr>
          <a:lstStyle/>
          <a:p>
            <a:pPr marL="4572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behind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(за, сзади, позади) употребляется по отношению к предмету находящемуся за другим предметом.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738341"/>
            <a:ext cx="3240360" cy="33802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572000" y="3464403"/>
            <a:ext cx="4572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mouse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is behind the cheese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Мышка позади сыра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64088" y="2239345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BEHIND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51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1617360"/>
          </a:xfrm>
        </p:spPr>
        <p:txBody>
          <a:bodyPr>
            <a:normAutofit fontScale="92500"/>
          </a:bodyPr>
          <a:lstStyle/>
          <a:p>
            <a:pPr marL="4572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Предлог  </a:t>
            </a: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(между) употребляется, когда мы говорим о том, что люди или предметы находятся между двумя другими предметами или людьми.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564904"/>
            <a:ext cx="4392488" cy="22401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04595" y="25649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BETWEEN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36096" y="3284984"/>
            <a:ext cx="29523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mouse is between the cheese.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Мышка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находится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между сырами.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27984" y="2060848"/>
            <a:ext cx="3903645" cy="432048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the right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8424936" cy="1421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Предлог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 the right of (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употребляется, когда мы говорим о том, что люди или предметы находятся справа от другого  предмета или человека.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61483"/>
            <a:ext cx="3384376" cy="269967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067944" y="3212105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cock is on the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right of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box.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Петушок находится справа от коробки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6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427984" y="2060848"/>
            <a:ext cx="3903645" cy="432048"/>
          </a:xfrm>
        </p:spPr>
        <p:txBody>
          <a:bodyPr/>
          <a:lstStyle/>
          <a:p>
            <a:pPr marL="45720" indent="0">
              <a:buNone/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842493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Предлог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left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of (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ле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употребляется, когда мы говорим о том, что люди или предметы находятся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слева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другого  предмета или человека.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3212105"/>
            <a:ext cx="44644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The cock is on the left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box.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Петушок находится слева от коробки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640" y="2352804"/>
            <a:ext cx="3372287" cy="265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3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121</TotalTime>
  <Words>456</Words>
  <Application>Microsoft Office PowerPoint</Application>
  <PresentationFormat>Экран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Prepositions of place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Prepositions of place</dc:title>
  <dc:creator>ASUS</dc:creator>
  <cp:lastModifiedBy>ASUS</cp:lastModifiedBy>
  <cp:revision>11</cp:revision>
  <dcterms:created xsi:type="dcterms:W3CDTF">2016-10-15T14:27:47Z</dcterms:created>
  <dcterms:modified xsi:type="dcterms:W3CDTF">2016-10-16T03:35:29Z</dcterms:modified>
</cp:coreProperties>
</file>