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Прямая и косвенная речь.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064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She said to him, ”Come at home at five o’clock.” – She told him to come at five o’clock.</a:t>
            </a:r>
          </a:p>
          <a:p>
            <a:r>
              <a:rPr lang="en-US" dirty="0" smtClean="0"/>
              <a:t>He said to me, “Don’t go there.” – He told me not to go there.”</a:t>
            </a:r>
          </a:p>
          <a:p>
            <a:pPr marL="0" indent="0">
              <a:buNone/>
            </a:pPr>
            <a:r>
              <a:rPr lang="ru-RU" dirty="0" smtClean="0"/>
              <a:t>После глаголов </a:t>
            </a:r>
            <a:r>
              <a:rPr lang="en-US" dirty="0" smtClean="0"/>
              <a:t>ask, tell, order </a:t>
            </a:r>
            <a:r>
              <a:rPr lang="ru-RU" dirty="0" smtClean="0"/>
              <a:t>следует косвенное дополнение, обозначающее лицо, к которому обращена просьба </a:t>
            </a:r>
            <a:r>
              <a:rPr lang="ru-RU" smtClean="0"/>
              <a:t>или приказание.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22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Повествовательное предложение.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Косвенная речь вводится союзом </a:t>
            </a:r>
            <a:r>
              <a:rPr lang="en-US" dirty="0" smtClean="0"/>
              <a:t>that,</a:t>
            </a:r>
            <a:r>
              <a:rPr lang="ru-RU" dirty="0" smtClean="0"/>
              <a:t> который часто опускается.</a:t>
            </a:r>
          </a:p>
          <a:p>
            <a:r>
              <a:rPr lang="ru-RU" dirty="0" smtClean="0"/>
              <a:t>Если после глагола </a:t>
            </a:r>
            <a:r>
              <a:rPr lang="en-US" dirty="0" smtClean="0"/>
              <a:t>say </a:t>
            </a:r>
            <a:r>
              <a:rPr lang="ru-RU" dirty="0" smtClean="0"/>
              <a:t>нет дополнения, указывающего на лицо, к которому обращаются, то глагол </a:t>
            </a:r>
            <a:r>
              <a:rPr lang="en-US" dirty="0" smtClean="0"/>
              <a:t>say </a:t>
            </a:r>
            <a:r>
              <a:rPr lang="ru-RU" dirty="0" smtClean="0"/>
              <a:t>сохраняется. Если указано – то глагол </a:t>
            </a:r>
            <a:r>
              <a:rPr lang="en-US" dirty="0" smtClean="0"/>
              <a:t>say </a:t>
            </a:r>
            <a:r>
              <a:rPr lang="ru-RU" dirty="0" smtClean="0"/>
              <a:t>заменяется на глагол </a:t>
            </a:r>
            <a:r>
              <a:rPr lang="en-US" dirty="0" smtClean="0"/>
              <a:t>tell.</a:t>
            </a:r>
          </a:p>
          <a:p>
            <a:r>
              <a:rPr lang="ru-RU" dirty="0" smtClean="0"/>
              <a:t>Личные местоимения меняются по смыслу.</a:t>
            </a:r>
          </a:p>
          <a:p>
            <a:r>
              <a:rPr lang="ru-RU" dirty="0" smtClean="0"/>
              <a:t>Если глагол в главном предложении стоит в </a:t>
            </a:r>
            <a:r>
              <a:rPr lang="en-US" dirty="0" smtClean="0"/>
              <a:t>Present Indefinite, Present Perfect </a:t>
            </a:r>
            <a:r>
              <a:rPr lang="ru-RU" dirty="0" smtClean="0"/>
              <a:t>или </a:t>
            </a:r>
            <a:r>
              <a:rPr lang="en-US" dirty="0" smtClean="0"/>
              <a:t>Future Indefinite</a:t>
            </a:r>
            <a:r>
              <a:rPr lang="ru-RU" dirty="0" smtClean="0"/>
              <a:t>, то глагол в косвенной речи остается в том же времени.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6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Если глагол в главном предложении стоит в </a:t>
            </a:r>
            <a:r>
              <a:rPr lang="en-US" sz="2400" dirty="0" smtClean="0"/>
              <a:t>Past Indefinite, Past Continuous </a:t>
            </a:r>
            <a:r>
              <a:rPr lang="ru-RU" sz="2400" dirty="0" smtClean="0"/>
              <a:t> или </a:t>
            </a:r>
            <a:r>
              <a:rPr lang="en-US" sz="2400" dirty="0" smtClean="0"/>
              <a:t>Past Perfect, </a:t>
            </a:r>
            <a:r>
              <a:rPr lang="ru-RU" sz="2400" dirty="0" smtClean="0"/>
              <a:t>то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73368147"/>
              </p:ext>
            </p:extLst>
          </p:nvPr>
        </p:nvGraphicFramePr>
        <p:xfrm>
          <a:off x="301625" y="1527175"/>
          <a:ext cx="850423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прямой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косвенной речи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Indefinite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Indefinite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Perfect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Perfect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Perfect Continuous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Perfect Continuous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Continuous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Continuous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 Simple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Perfect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 Continuous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Perfect Continuous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Future in the Past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 </a:t>
                      </a:r>
                      <a:r>
                        <a:rPr lang="en-US" dirty="0" err="1" smtClean="0"/>
                        <a:t>Perfect|Past</a:t>
                      </a:r>
                      <a:r>
                        <a:rPr lang="en-US" dirty="0" smtClean="0"/>
                        <a:t> Perfect Continuous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</a:t>
                      </a:r>
                      <a:r>
                        <a:rPr lang="en-US" dirty="0" err="1" smtClean="0"/>
                        <a:t>Perfect|Past</a:t>
                      </a:r>
                      <a:r>
                        <a:rPr lang="en-US" dirty="0" smtClean="0"/>
                        <a:t> Perfect Continuous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771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 said, “I get up at 7 o’clock.” – He said that he got up at 7 o’clock.</a:t>
            </a:r>
          </a:p>
          <a:p>
            <a:r>
              <a:rPr lang="en-US" dirty="0" smtClean="0"/>
              <a:t>He said, “They will have unloaded the steamer by 6 o’clock.” – He said that they would have unloaded the steamer by 6 o’clock.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246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– had</a:t>
            </a:r>
            <a:r>
              <a:rPr lang="ru-RU" dirty="0"/>
              <a:t> </a:t>
            </a:r>
            <a:r>
              <a:rPr lang="ru-RU" dirty="0" smtClean="0"/>
              <a:t>( если выражает необходимость совершения действия в силу определенных обстоятельств): </a:t>
            </a:r>
            <a:r>
              <a:rPr lang="en-US" dirty="0" smtClean="0"/>
              <a:t>She said. “I must send him a telegram at once.” -  She said that she had to send a telegram at once.</a:t>
            </a:r>
          </a:p>
          <a:p>
            <a:r>
              <a:rPr lang="en-US" dirty="0" smtClean="0"/>
              <a:t>Must – must </a:t>
            </a:r>
            <a:r>
              <a:rPr lang="ru-RU" dirty="0" smtClean="0"/>
              <a:t>( если выражает совет или приказание ): </a:t>
            </a:r>
            <a:r>
              <a:rPr lang="en-US" dirty="0" smtClean="0"/>
              <a:t>He said to her, “You must consult a doctor.” – He told her that she must consult a doctor.”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420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4276137"/>
              </p:ext>
            </p:extLst>
          </p:nvPr>
        </p:nvGraphicFramePr>
        <p:xfrm>
          <a:off x="301625" y="1527175"/>
          <a:ext cx="850423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That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These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Those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Now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Today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That day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Tomorrow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next day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day after tomorrow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days later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Yesterday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day before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day before yesterday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days before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Ago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Next year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following year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Here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There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298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Вопросительное предложение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Вопросительный порядок слов заменяется порядком слов повествовательного предложения. Вопросительное слово или группа слов служит для присоединения косвенного вопроса к главному предложению.</a:t>
            </a:r>
          </a:p>
          <a:p>
            <a:r>
              <a:rPr lang="ru-RU" dirty="0" smtClean="0"/>
              <a:t>Общий вопрос при передачи в косвенной речи соединяется с главным предложением при помощи </a:t>
            </a:r>
            <a:r>
              <a:rPr lang="en-US" dirty="0" smtClean="0"/>
              <a:t>whether </a:t>
            </a:r>
            <a:r>
              <a:rPr lang="ru-RU" dirty="0" smtClean="0"/>
              <a:t>или </a:t>
            </a:r>
            <a:r>
              <a:rPr lang="en-US" dirty="0" smtClean="0"/>
              <a:t>if</a:t>
            </a:r>
            <a:r>
              <a:rPr lang="ru-RU" dirty="0" smtClean="0"/>
              <a:t>, далее следует прямой порядок слов.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710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 asked me, “Where do you lived?” – He asked me where I lived.</a:t>
            </a:r>
          </a:p>
          <a:p>
            <a:r>
              <a:rPr lang="en-US" dirty="0" smtClean="0"/>
              <a:t>He asked me, “Will you be here tomorrow?” – He asked me whether (if) I would be there the next day.”</a:t>
            </a:r>
          </a:p>
          <a:p>
            <a:r>
              <a:rPr lang="ru-RU" dirty="0" smtClean="0"/>
              <a:t>Ответы на общие вопросы:</a:t>
            </a:r>
          </a:p>
          <a:p>
            <a:r>
              <a:rPr lang="en-US" dirty="0" smtClean="0"/>
              <a:t>She answered, “Yes, I do”/ “No, I don’t”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She answered that she did/ that she didn’t.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She answered in the affirmative / in the negative.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644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Повелительное предложение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Приказание: глагол </a:t>
            </a:r>
            <a:r>
              <a:rPr lang="en-US" dirty="0" smtClean="0"/>
              <a:t> say </a:t>
            </a:r>
            <a:r>
              <a:rPr lang="ru-RU" dirty="0" smtClean="0"/>
              <a:t>заменяется на </a:t>
            </a:r>
            <a:r>
              <a:rPr lang="en-US" dirty="0" smtClean="0"/>
              <a:t>tell (</a:t>
            </a:r>
            <a:r>
              <a:rPr lang="ru-RU" dirty="0" smtClean="0"/>
              <a:t>велеть) или </a:t>
            </a:r>
            <a:r>
              <a:rPr lang="en-US" dirty="0" smtClean="0"/>
              <a:t>order </a:t>
            </a:r>
            <a:r>
              <a:rPr lang="ru-RU" dirty="0" smtClean="0"/>
              <a:t>(приказать).</a:t>
            </a:r>
          </a:p>
          <a:p>
            <a:r>
              <a:rPr lang="ru-RU" dirty="0" smtClean="0"/>
              <a:t>Просьба: глагол </a:t>
            </a:r>
            <a:r>
              <a:rPr lang="en-US" dirty="0" smtClean="0"/>
              <a:t>say </a:t>
            </a:r>
            <a:r>
              <a:rPr lang="ru-RU" dirty="0" smtClean="0"/>
              <a:t>заменяется на </a:t>
            </a:r>
            <a:r>
              <a:rPr lang="en-US" dirty="0" smtClean="0"/>
              <a:t>ask </a:t>
            </a:r>
            <a:r>
              <a:rPr lang="ru-RU" dirty="0" smtClean="0"/>
              <a:t>(просить).</a:t>
            </a:r>
          </a:p>
          <a:p>
            <a:r>
              <a:rPr lang="ru-RU" dirty="0" smtClean="0"/>
              <a:t>Повелительное наклонение заменяется инфинитивом. Отрицательная форма повелительного наклонения заменяется инфинитивом с частицей </a:t>
            </a:r>
            <a:r>
              <a:rPr lang="en-US" dirty="0" smtClean="0"/>
              <a:t>not.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338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DFDFD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491</TotalTime>
  <Words>548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Прямая и косвенная речь.</vt:lpstr>
      <vt:lpstr>Повествовательное предложение.</vt:lpstr>
      <vt:lpstr>Если глагол в главном предложении стоит в Past Indefinite, Past Continuous  или Past Perfect, то</vt:lpstr>
      <vt:lpstr>Презентация PowerPoint</vt:lpstr>
      <vt:lpstr>Презентация PowerPoint</vt:lpstr>
      <vt:lpstr>Презентация PowerPoint</vt:lpstr>
      <vt:lpstr>Вопросительное предложение</vt:lpstr>
      <vt:lpstr>Презентация PowerPoint</vt:lpstr>
      <vt:lpstr>Повелительное предложение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Прямая и косвенная речь.</dc:title>
  <dc:creator>Саня</dc:creator>
  <cp:lastModifiedBy>Саня</cp:lastModifiedBy>
  <cp:revision>9</cp:revision>
  <dcterms:created xsi:type="dcterms:W3CDTF">2016-05-08T13:01:50Z</dcterms:created>
  <dcterms:modified xsi:type="dcterms:W3CDTF">2016-05-09T06:00:14Z</dcterms:modified>
</cp:coreProperties>
</file>