
<file path=[Content_Types].xml><?xml version="1.0" encoding="utf-8"?>
<Types xmlns="http://schemas.openxmlformats.org/package/2006/content-types">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76" r:id="rId3"/>
    <p:sldId id="257" r:id="rId4"/>
    <p:sldId id="278" r:id="rId5"/>
    <p:sldId id="300" r:id="rId6"/>
    <p:sldId id="301" r:id="rId7"/>
    <p:sldId id="302" r:id="rId8"/>
    <p:sldId id="303" r:id="rId9"/>
    <p:sldId id="304" r:id="rId10"/>
    <p:sldId id="305" r:id="rId11"/>
    <p:sldId id="306" r:id="rId12"/>
    <p:sldId id="328" r:id="rId13"/>
    <p:sldId id="329" r:id="rId14"/>
    <p:sldId id="330" r:id="rId15"/>
    <p:sldId id="331" r:id="rId16"/>
    <p:sldId id="332" r:id="rId17"/>
    <p:sldId id="333" r:id="rId18"/>
    <p:sldId id="334" r:id="rId19"/>
    <p:sldId id="335" r:id="rId20"/>
    <p:sldId id="336" r:id="rId21"/>
    <p:sldId id="337" r:id="rId22"/>
  </p:sldIdLst>
  <p:sldSz cx="9144000" cy="6858000" type="screen4x3"/>
  <p:notesSz cx="6858000" cy="9144000"/>
  <p:defaultTextStyle>
    <a:defPPr>
      <a:defRPr lang="en-US"/>
    </a:defPPr>
    <a:lvl1pPr algn="l" rtl="0" fontAlgn="base">
      <a:spcBef>
        <a:spcPct val="0"/>
      </a:spcBef>
      <a:spcAft>
        <a:spcPct val="0"/>
      </a:spcAft>
      <a:defRPr b="1"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b="1"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b="1"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b="1"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2B2B2"/>
    <a:srgbClr val="EAEAEA"/>
    <a:srgbClr val="99CCFF"/>
    <a:srgbClr val="FFFFFF"/>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1" autoAdjust="0"/>
    <p:restoredTop sz="94792" autoAdjust="0"/>
  </p:normalViewPr>
  <p:slideViewPr>
    <p:cSldViewPr>
      <p:cViewPr varScale="1">
        <p:scale>
          <a:sx n="86" d="100"/>
          <a:sy n="86" d="100"/>
        </p:scale>
        <p:origin x="1506"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5" Type="http://schemas.openxmlformats.org/officeDocument/2006/relationships/tableStyles" Target="tableStyles.xml"/><Relationship Id="rId24" Type="http://schemas.openxmlformats.org/officeDocument/2006/relationships/viewProps" Target="viewProps.xml"/><Relationship Id="rId23" Type="http://schemas.openxmlformats.org/officeDocument/2006/relationships/presProps" Target="presProps.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5" Type="http://schemas.openxmlformats.org/officeDocument/2006/relationships/image" Target="../media/image4.jpeg"/><Relationship Id="rId4" Type="http://schemas.openxmlformats.org/officeDocument/2006/relationships/image" Target="../media/image3.jpeg"/><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Титульный слайд">
    <p:spTree>
      <p:nvGrpSpPr>
        <p:cNvPr id="1" name=""/>
        <p:cNvGrpSpPr/>
        <p:nvPr/>
      </p:nvGrpSpPr>
      <p:grpSpPr>
        <a:xfrm>
          <a:off x="0" y="0"/>
          <a:ext cx="0" cy="0"/>
          <a:chOff x="0" y="0"/>
          <a:chExt cx="0" cy="0"/>
        </a:xfrm>
      </p:grpSpPr>
      <p:sp>
        <p:nvSpPr>
          <p:cNvPr id="3110" name="Oval 38"/>
          <p:cNvSpPr>
            <a:spLocks noChangeArrowheads="1"/>
          </p:cNvSpPr>
          <p:nvPr/>
        </p:nvSpPr>
        <p:spPr bwMode="gray">
          <a:xfrm>
            <a:off x="684213" y="333375"/>
            <a:ext cx="5905500" cy="5761038"/>
          </a:xfrm>
          <a:prstGeom prst="ellipse">
            <a:avLst/>
          </a:prstGeom>
          <a:gradFill rotWithShape="1">
            <a:gsLst>
              <a:gs pos="0">
                <a:schemeClr val="bg2">
                  <a:alpha val="48000"/>
                </a:schemeClr>
              </a:gs>
              <a:gs pos="100000">
                <a:schemeClr val="bg2">
                  <a:gamma/>
                  <a:tint val="0"/>
                  <a:invGamma/>
                  <a:alpha val="80000"/>
                </a:schemeClr>
              </a:gs>
            </a:gsLst>
            <a:lin ang="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3111" name="Rectangle 39"/>
          <p:cNvSpPr>
            <a:spLocks noChangeArrowheads="1"/>
          </p:cNvSpPr>
          <p:nvPr/>
        </p:nvSpPr>
        <p:spPr bwMode="ltGray">
          <a:xfrm>
            <a:off x="0" y="4437063"/>
            <a:ext cx="9144000" cy="1728787"/>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3112" name="Oval 40" descr="a"/>
          <p:cNvSpPr>
            <a:spLocks noChangeArrowheads="1"/>
          </p:cNvSpPr>
          <p:nvPr/>
        </p:nvSpPr>
        <p:spPr bwMode="gray">
          <a:xfrm>
            <a:off x="971550" y="1628775"/>
            <a:ext cx="3529013" cy="3671888"/>
          </a:xfrm>
          <a:prstGeom prst="ellipse">
            <a:avLst/>
          </a:prstGeom>
          <a:blipFill dpi="0" rotWithShape="1">
            <a:blip r:embed="rId2"/>
            <a:srcRect/>
            <a:stretch>
              <a:fillRect/>
            </a:stretch>
          </a:blipFill>
          <a:ln w="38100">
            <a:solidFill>
              <a:schemeClr val="bg1"/>
            </a:solidFill>
            <a:round/>
          </a:ln>
          <a:effectLst>
            <a:outerShdw dist="89803" dir="2700000" algn="ctr" rotWithShape="0">
              <a:srgbClr val="000000">
                <a:alpha val="19000"/>
              </a:srgbClr>
            </a:outerShdw>
          </a:effectLst>
        </p:spPr>
        <p:txBody>
          <a:bodyPr wrap="none" anchor="ctr"/>
          <a:lstStyle/>
          <a:p>
            <a:endParaRPr lang="ru-RU"/>
          </a:p>
        </p:txBody>
      </p:sp>
      <p:sp>
        <p:nvSpPr>
          <p:cNvPr id="3113" name="Oval 41" descr="b"/>
          <p:cNvSpPr>
            <a:spLocks noChangeArrowheads="1"/>
          </p:cNvSpPr>
          <p:nvPr/>
        </p:nvSpPr>
        <p:spPr bwMode="gray">
          <a:xfrm>
            <a:off x="323850" y="1268413"/>
            <a:ext cx="1438275" cy="1511300"/>
          </a:xfrm>
          <a:prstGeom prst="ellipse">
            <a:avLst/>
          </a:prstGeom>
          <a:blipFill dpi="0" rotWithShape="1">
            <a:blip r:embed="rId3"/>
            <a:srcRect/>
            <a:stretch>
              <a:fillRect/>
            </a:stretch>
          </a:blipFill>
          <a:ln w="38100">
            <a:solidFill>
              <a:schemeClr val="bg1"/>
            </a:solidFill>
            <a:round/>
          </a:ln>
          <a:effectLst>
            <a:outerShdw dist="89803" dir="2700000" algn="ctr" rotWithShape="0">
              <a:srgbClr val="000000">
                <a:alpha val="19000"/>
              </a:srgbClr>
            </a:outerShdw>
          </a:effectLst>
        </p:spPr>
        <p:txBody>
          <a:bodyPr wrap="none" anchor="ctr"/>
          <a:lstStyle/>
          <a:p>
            <a:endParaRPr lang="ru-RU"/>
          </a:p>
        </p:txBody>
      </p:sp>
      <p:sp>
        <p:nvSpPr>
          <p:cNvPr id="3114" name="Oval 42" descr="d"/>
          <p:cNvSpPr>
            <a:spLocks noChangeArrowheads="1"/>
          </p:cNvSpPr>
          <p:nvPr/>
        </p:nvSpPr>
        <p:spPr bwMode="gray">
          <a:xfrm>
            <a:off x="1258888" y="260350"/>
            <a:ext cx="935037" cy="936625"/>
          </a:xfrm>
          <a:prstGeom prst="ellipse">
            <a:avLst/>
          </a:prstGeom>
          <a:blipFill dpi="0" rotWithShape="1">
            <a:blip r:embed="rId4"/>
            <a:srcRect/>
            <a:stretch>
              <a:fillRect/>
            </a:stretch>
          </a:blipFill>
          <a:ln w="38100">
            <a:solidFill>
              <a:schemeClr val="bg1"/>
            </a:solidFill>
            <a:round/>
          </a:ln>
          <a:effectLst>
            <a:outerShdw dist="89803" dir="2700000" algn="ctr" rotWithShape="0">
              <a:srgbClr val="000000">
                <a:alpha val="19000"/>
              </a:srgbClr>
            </a:outerShdw>
          </a:effectLst>
        </p:spPr>
        <p:txBody>
          <a:bodyPr wrap="none" anchor="ctr"/>
          <a:lstStyle/>
          <a:p>
            <a:endParaRPr lang="ru-RU"/>
          </a:p>
        </p:txBody>
      </p:sp>
      <p:sp>
        <p:nvSpPr>
          <p:cNvPr id="3115" name="Oval 43"/>
          <p:cNvSpPr>
            <a:spLocks noChangeArrowheads="1"/>
          </p:cNvSpPr>
          <p:nvPr/>
        </p:nvSpPr>
        <p:spPr bwMode="gray">
          <a:xfrm>
            <a:off x="4211638" y="2636838"/>
            <a:ext cx="1223962" cy="1223962"/>
          </a:xfrm>
          <a:prstGeom prst="ellipse">
            <a:avLst/>
          </a:prstGeom>
          <a:solidFill>
            <a:srgbClr val="1BABE5">
              <a:alpha val="10001"/>
            </a:srgbClr>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3116" name="Oval 44" descr="c"/>
          <p:cNvSpPr>
            <a:spLocks noChangeArrowheads="1"/>
          </p:cNvSpPr>
          <p:nvPr/>
        </p:nvSpPr>
        <p:spPr bwMode="gray">
          <a:xfrm>
            <a:off x="3851275" y="3500438"/>
            <a:ext cx="1582738" cy="1582737"/>
          </a:xfrm>
          <a:prstGeom prst="ellipse">
            <a:avLst/>
          </a:prstGeom>
          <a:blipFill dpi="0" rotWithShape="1">
            <a:blip r:embed="rId5"/>
            <a:srcRect/>
            <a:stretch>
              <a:fillRect/>
            </a:stretch>
          </a:blipFill>
          <a:ln w="38100">
            <a:solidFill>
              <a:schemeClr val="bg1"/>
            </a:solidFill>
            <a:round/>
          </a:ln>
          <a:effectLst>
            <a:outerShdw dist="89803" dir="2700000" algn="ctr" rotWithShape="0">
              <a:srgbClr val="000000">
                <a:alpha val="19000"/>
              </a:srgbClr>
            </a:outerShdw>
          </a:effectLst>
        </p:spPr>
        <p:txBody>
          <a:bodyPr wrap="none" anchor="ctr"/>
          <a:lstStyle/>
          <a:p>
            <a:endParaRPr lang="ru-RU"/>
          </a:p>
        </p:txBody>
      </p:sp>
      <p:sp>
        <p:nvSpPr>
          <p:cNvPr id="3076" name="Rectangle 4"/>
          <p:cNvSpPr>
            <a:spLocks noGrp="1" noChangeArrowheads="1"/>
          </p:cNvSpPr>
          <p:nvPr>
            <p:ph type="dt" sz="half" idx="2"/>
          </p:nvPr>
        </p:nvSpPr>
        <p:spPr>
          <a:xfrm>
            <a:off x="3581400" y="6400800"/>
            <a:ext cx="2209800" cy="244475"/>
          </a:xfrm>
        </p:spPr>
        <p:txBody>
          <a:bodyPr/>
          <a:lstStyle>
            <a:lvl1pPr algn="ctr">
              <a:defRPr sz="1200"/>
            </a:lvl1pPr>
          </a:lstStyle>
          <a:p>
            <a:endParaRPr lang="en-US" altLang="ru-RU"/>
          </a:p>
        </p:txBody>
      </p:sp>
      <p:sp>
        <p:nvSpPr>
          <p:cNvPr id="3077" name="Rectangle 5"/>
          <p:cNvSpPr>
            <a:spLocks noGrp="1" noChangeArrowheads="1"/>
          </p:cNvSpPr>
          <p:nvPr>
            <p:ph type="ftr" sz="quarter" idx="3"/>
          </p:nvPr>
        </p:nvSpPr>
        <p:spPr>
          <a:xfrm>
            <a:off x="5934075" y="6391275"/>
            <a:ext cx="1933575" cy="244475"/>
          </a:xfrm>
        </p:spPr>
        <p:txBody>
          <a:bodyPr/>
          <a:lstStyle>
            <a:lvl1pPr>
              <a:defRPr sz="1200" b="1" i="1">
                <a:solidFill>
                  <a:schemeClr val="tx2"/>
                </a:solidFill>
              </a:defRPr>
            </a:lvl1pPr>
          </a:lstStyle>
          <a:p>
            <a:r>
              <a:rPr lang="en-US" altLang="ru-RU"/>
              <a:t>www.themegallery.com</a:t>
            </a:r>
            <a:endParaRPr lang="en-US" altLang="ru-RU"/>
          </a:p>
        </p:txBody>
      </p:sp>
      <p:sp>
        <p:nvSpPr>
          <p:cNvPr id="3078" name="Rectangle 6"/>
          <p:cNvSpPr>
            <a:spLocks noGrp="1" noChangeArrowheads="1"/>
          </p:cNvSpPr>
          <p:nvPr>
            <p:ph type="sldNum" sz="quarter" idx="4"/>
          </p:nvPr>
        </p:nvSpPr>
        <p:spPr>
          <a:xfrm>
            <a:off x="381000" y="6400800"/>
            <a:ext cx="2133600" cy="244475"/>
          </a:xfrm>
        </p:spPr>
        <p:txBody>
          <a:bodyPr/>
          <a:lstStyle>
            <a:lvl1pPr algn="l">
              <a:defRPr sz="1200"/>
            </a:lvl1pPr>
          </a:lstStyle>
          <a:p>
            <a:fld id="{814A6D90-6B8F-4606-98C9-FFE1E6D7E698}" type="slidenum">
              <a:rPr lang="en-US" altLang="ru-RU"/>
            </a:fld>
            <a:endParaRPr lang="en-US" altLang="ru-RU"/>
          </a:p>
        </p:txBody>
      </p:sp>
      <p:sp>
        <p:nvSpPr>
          <p:cNvPr id="3086" name="Text Box 14"/>
          <p:cNvSpPr txBox="1">
            <a:spLocks noChangeArrowheads="1"/>
          </p:cNvSpPr>
          <p:nvPr/>
        </p:nvSpPr>
        <p:spPr bwMode="gray">
          <a:xfrm>
            <a:off x="7762875" y="6286500"/>
            <a:ext cx="1143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ru-RU" sz="2400" i="1"/>
              <a:t>LOGO</a:t>
            </a:r>
            <a:endParaRPr lang="en-US" altLang="ru-RU" sz="2400" i="1"/>
          </a:p>
        </p:txBody>
      </p:sp>
      <p:sp>
        <p:nvSpPr>
          <p:cNvPr id="3074" name="Rectangle 2"/>
          <p:cNvSpPr>
            <a:spLocks noGrp="1" noChangeArrowheads="1"/>
          </p:cNvSpPr>
          <p:nvPr>
            <p:ph type="ctrTitle"/>
          </p:nvPr>
        </p:nvSpPr>
        <p:spPr>
          <a:xfrm>
            <a:off x="4267200" y="1219200"/>
            <a:ext cx="4495800" cy="17526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53882" dir="2700000" algn="ctr" rotWithShape="0">
                    <a:schemeClr val="tx1">
                      <a:alpha val="50000"/>
                    </a:schemeClr>
                  </a:outerShdw>
                </a:effectLst>
              </a14:hiddenEffects>
            </a:ext>
          </a:extLst>
        </p:spPr>
        <p:txBody>
          <a:bodyPr/>
          <a:lstStyle>
            <a:lvl1pPr algn="r">
              <a:defRPr sz="4800">
                <a:solidFill>
                  <a:schemeClr val="tx2"/>
                </a:solidFill>
              </a:defRPr>
            </a:lvl1pPr>
          </a:lstStyle>
          <a:p>
            <a:pPr lvl="0"/>
            <a:r>
              <a:rPr lang="ru-RU" altLang="ru-RU" noProof="0"/>
              <a:t>Образец заголовка</a:t>
            </a:r>
            <a:endParaRPr lang="en-US" altLang="ru-RU" noProof="0"/>
          </a:p>
        </p:txBody>
      </p:sp>
      <p:sp>
        <p:nvSpPr>
          <p:cNvPr id="3075" name="Rectangle 3"/>
          <p:cNvSpPr>
            <a:spLocks noGrp="1" noChangeArrowheads="1"/>
          </p:cNvSpPr>
          <p:nvPr>
            <p:ph type="subTitle" idx="1"/>
          </p:nvPr>
        </p:nvSpPr>
        <p:spPr>
          <a:xfrm>
            <a:off x="685800" y="5486400"/>
            <a:ext cx="7620000" cy="304800"/>
          </a:xfrm>
        </p:spPr>
        <p:txBody>
          <a:bodyPr/>
          <a:lstStyle>
            <a:lvl1pPr marL="0" indent="0" algn="ctr">
              <a:buFont typeface="Wingdings" panose="05000000000000000000" pitchFamily="2" charset="2"/>
              <a:buNone/>
              <a:defRPr sz="2000">
                <a:solidFill>
                  <a:schemeClr val="bg1"/>
                </a:solidFill>
              </a:defRPr>
            </a:lvl1pPr>
          </a:lstStyle>
          <a:p>
            <a:pPr lvl="0"/>
            <a:r>
              <a:rPr lang="ru-RU" altLang="ru-RU" noProof="0"/>
              <a:t>Образец подзаголовка</a:t>
            </a:r>
            <a:endParaRPr lang="en-US" altLang="ru-RU" noProof="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ru-RU"/>
          </a:p>
        </p:txBody>
      </p:sp>
      <p:sp>
        <p:nvSpPr>
          <p:cNvPr id="4" name="Нижний колонтитул 3"/>
          <p:cNvSpPr>
            <a:spLocks noGrp="1"/>
          </p:cNvSpPr>
          <p:nvPr>
            <p:ph type="ftr" sz="quarter" idx="10"/>
          </p:nvPr>
        </p:nvSpPr>
        <p:spPr/>
        <p:txBody>
          <a:bodyPr/>
          <a:lstStyle>
            <a:lvl1pPr>
              <a:defRPr/>
            </a:lvl1pPr>
          </a:lstStyle>
          <a:p>
            <a:r>
              <a:rPr lang="en-US" altLang="ru-RU"/>
              <a:t>www.themegallery.com</a:t>
            </a:r>
            <a:endParaRPr lang="en-US" altLang="ru-RU"/>
          </a:p>
        </p:txBody>
      </p:sp>
      <p:sp>
        <p:nvSpPr>
          <p:cNvPr id="5" name="Номер слайда 4"/>
          <p:cNvSpPr>
            <a:spLocks noGrp="1"/>
          </p:cNvSpPr>
          <p:nvPr>
            <p:ph type="sldNum" sz="quarter" idx="11"/>
          </p:nvPr>
        </p:nvSpPr>
        <p:spPr/>
        <p:txBody>
          <a:bodyPr/>
          <a:lstStyle>
            <a:lvl1pPr>
              <a:defRPr/>
            </a:lvl1pPr>
          </a:lstStyle>
          <a:p>
            <a:fld id="{C8051987-789F-4D84-A051-8DDEFB65BE66}" type="slidenum">
              <a:rPr lang="en-US" altLang="ru-RU"/>
            </a:fld>
            <a:endParaRPr lang="en-US" altLang="ru-RU"/>
          </a:p>
        </p:txBody>
      </p:sp>
      <p:sp>
        <p:nvSpPr>
          <p:cNvPr id="6" name="Дата 5"/>
          <p:cNvSpPr>
            <a:spLocks noGrp="1"/>
          </p:cNvSpPr>
          <p:nvPr>
            <p:ph type="dt" sz="half" idx="12"/>
          </p:nvPr>
        </p:nvSpPr>
        <p:spPr/>
        <p:txBody>
          <a:bodyPr/>
          <a:lstStyle>
            <a:lvl1pPr>
              <a:defRPr/>
            </a:lvl1pPr>
          </a:lstStyle>
          <a:p>
            <a:endParaRPr lang="en-US" alt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57975" y="609600"/>
            <a:ext cx="2066925" cy="5715000"/>
          </a:xfrm>
        </p:spPr>
        <p:txBody>
          <a:bodyPr vert="eaVert"/>
          <a:lstStyle/>
          <a:p>
            <a:r>
              <a:rPr lang="ru-RU"/>
              <a:t>Образец заголовка</a:t>
            </a:r>
            <a:endParaRPr lang="ru-RU"/>
          </a:p>
        </p:txBody>
      </p:sp>
      <p:sp>
        <p:nvSpPr>
          <p:cNvPr id="3" name="Вертикальный текст 2"/>
          <p:cNvSpPr>
            <a:spLocks noGrp="1"/>
          </p:cNvSpPr>
          <p:nvPr>
            <p:ph type="body" orient="vert" idx="1"/>
          </p:nvPr>
        </p:nvSpPr>
        <p:spPr>
          <a:xfrm>
            <a:off x="457200" y="609600"/>
            <a:ext cx="6048375" cy="5715000"/>
          </a:xfrm>
        </p:spPr>
        <p:txBody>
          <a:bodyPr vert="eaVert"/>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ru-RU"/>
          </a:p>
        </p:txBody>
      </p:sp>
      <p:sp>
        <p:nvSpPr>
          <p:cNvPr id="4" name="Нижний колонтитул 3"/>
          <p:cNvSpPr>
            <a:spLocks noGrp="1"/>
          </p:cNvSpPr>
          <p:nvPr>
            <p:ph type="ftr" sz="quarter" idx="10"/>
          </p:nvPr>
        </p:nvSpPr>
        <p:spPr/>
        <p:txBody>
          <a:bodyPr/>
          <a:lstStyle>
            <a:lvl1pPr>
              <a:defRPr/>
            </a:lvl1pPr>
          </a:lstStyle>
          <a:p>
            <a:r>
              <a:rPr lang="en-US" altLang="ru-RU"/>
              <a:t>www.themegallery.com</a:t>
            </a:r>
            <a:endParaRPr lang="en-US" altLang="ru-RU"/>
          </a:p>
        </p:txBody>
      </p:sp>
      <p:sp>
        <p:nvSpPr>
          <p:cNvPr id="5" name="Номер слайда 4"/>
          <p:cNvSpPr>
            <a:spLocks noGrp="1"/>
          </p:cNvSpPr>
          <p:nvPr>
            <p:ph type="sldNum" sz="quarter" idx="11"/>
          </p:nvPr>
        </p:nvSpPr>
        <p:spPr/>
        <p:txBody>
          <a:bodyPr/>
          <a:lstStyle>
            <a:lvl1pPr>
              <a:defRPr/>
            </a:lvl1pPr>
          </a:lstStyle>
          <a:p>
            <a:fld id="{1797D0E8-BD1E-44D3-A990-CFEA664E2851}" type="slidenum">
              <a:rPr lang="en-US" altLang="ru-RU"/>
            </a:fld>
            <a:endParaRPr lang="en-US" altLang="ru-RU"/>
          </a:p>
        </p:txBody>
      </p:sp>
      <p:sp>
        <p:nvSpPr>
          <p:cNvPr id="6" name="Дата 5"/>
          <p:cNvSpPr>
            <a:spLocks noGrp="1"/>
          </p:cNvSpPr>
          <p:nvPr>
            <p:ph type="dt" sz="half" idx="12"/>
          </p:nvPr>
        </p:nvSpPr>
        <p:spPr/>
        <p:txBody>
          <a:bodyPr/>
          <a:lstStyle>
            <a:lvl1pPr>
              <a:defRPr/>
            </a:lvl1pPr>
          </a:lstStyle>
          <a:p>
            <a:endParaRPr lang="en-US" alt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57400" y="609600"/>
            <a:ext cx="6019800" cy="487363"/>
          </a:xfrm>
        </p:spPr>
        <p:txBody>
          <a:bodyPr/>
          <a:lstStyle/>
          <a:p>
            <a:r>
              <a:rPr lang="ru-RU"/>
              <a:t>Образец заголовка</a:t>
            </a:r>
            <a:endParaRPr lang="ru-RU"/>
          </a:p>
        </p:txBody>
      </p:sp>
      <p:sp>
        <p:nvSpPr>
          <p:cNvPr id="3" name="Таблица 2"/>
          <p:cNvSpPr>
            <a:spLocks noGrp="1"/>
          </p:cNvSpPr>
          <p:nvPr>
            <p:ph type="tbl" idx="1" hasCustomPrompt="1"/>
          </p:nvPr>
        </p:nvSpPr>
        <p:spPr>
          <a:xfrm>
            <a:off x="457200" y="1676400"/>
            <a:ext cx="8267700" cy="4648200"/>
          </a:xfrm>
        </p:spPr>
        <p:txBody>
          <a:bodyPr/>
          <a:lstStyle/>
          <a:p>
            <a:r>
              <a:rPr lang="ru-RU"/>
              <a:t>Вставка таблицы</a:t>
            </a:r>
            <a:endParaRPr lang="ru-RU"/>
          </a:p>
        </p:txBody>
      </p:sp>
      <p:sp>
        <p:nvSpPr>
          <p:cNvPr id="4" name="Нижний колонтитул 3"/>
          <p:cNvSpPr>
            <a:spLocks noGrp="1"/>
          </p:cNvSpPr>
          <p:nvPr>
            <p:ph type="ftr" sz="quarter" idx="10"/>
          </p:nvPr>
        </p:nvSpPr>
        <p:spPr>
          <a:xfrm>
            <a:off x="6553200" y="6553200"/>
            <a:ext cx="2133600" cy="244475"/>
          </a:xfrm>
        </p:spPr>
        <p:txBody>
          <a:bodyPr/>
          <a:lstStyle>
            <a:lvl1pPr>
              <a:defRPr/>
            </a:lvl1pPr>
          </a:lstStyle>
          <a:p>
            <a:r>
              <a:rPr lang="en-US" altLang="ru-RU"/>
              <a:t>www.themegallery.com</a:t>
            </a:r>
            <a:endParaRPr lang="en-US" altLang="ru-RU"/>
          </a:p>
        </p:txBody>
      </p:sp>
      <p:sp>
        <p:nvSpPr>
          <p:cNvPr id="5" name="Номер слайда 4"/>
          <p:cNvSpPr>
            <a:spLocks noGrp="1"/>
          </p:cNvSpPr>
          <p:nvPr>
            <p:ph type="sldNum" sz="quarter" idx="11"/>
          </p:nvPr>
        </p:nvSpPr>
        <p:spPr>
          <a:xfrm>
            <a:off x="4191000" y="6534150"/>
            <a:ext cx="838200" cy="261938"/>
          </a:xfrm>
        </p:spPr>
        <p:txBody>
          <a:bodyPr/>
          <a:lstStyle>
            <a:lvl1pPr>
              <a:defRPr/>
            </a:lvl1pPr>
          </a:lstStyle>
          <a:p>
            <a:fld id="{652F6932-F956-4941-AF09-9D4B0928C3B7}" type="slidenum">
              <a:rPr lang="en-US" altLang="ru-RU"/>
            </a:fld>
            <a:endParaRPr lang="en-US" altLang="ru-RU"/>
          </a:p>
        </p:txBody>
      </p:sp>
      <p:sp>
        <p:nvSpPr>
          <p:cNvPr id="6" name="Дата 5"/>
          <p:cNvSpPr>
            <a:spLocks noGrp="1"/>
          </p:cNvSpPr>
          <p:nvPr>
            <p:ph type="dt" sz="half" idx="12"/>
          </p:nvPr>
        </p:nvSpPr>
        <p:spPr>
          <a:xfrm>
            <a:off x="381000" y="6534150"/>
            <a:ext cx="1905000" cy="261938"/>
          </a:xfrm>
        </p:spPr>
        <p:txBody>
          <a:bodyPr/>
          <a:lstStyle>
            <a:lvl1pPr>
              <a:defRPr/>
            </a:lvl1pPr>
          </a:lstStyle>
          <a:p>
            <a:endParaRPr lang="en-US" alt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ru-RU"/>
          </a:p>
        </p:txBody>
      </p:sp>
      <p:sp>
        <p:nvSpPr>
          <p:cNvPr id="3" name="Объект 2"/>
          <p:cNvSpPr>
            <a:spLocks noGrp="1"/>
          </p:cNvSpPr>
          <p:nvPr>
            <p:ph idx="1"/>
          </p:nvPr>
        </p:nvSpPr>
        <p:spPr/>
        <p:txBody>
          <a:bodyPr/>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ru-RU"/>
          </a:p>
        </p:txBody>
      </p:sp>
      <p:sp>
        <p:nvSpPr>
          <p:cNvPr id="4" name="Нижний колонтитул 3"/>
          <p:cNvSpPr>
            <a:spLocks noGrp="1"/>
          </p:cNvSpPr>
          <p:nvPr>
            <p:ph type="ftr" sz="quarter" idx="10"/>
          </p:nvPr>
        </p:nvSpPr>
        <p:spPr/>
        <p:txBody>
          <a:bodyPr/>
          <a:lstStyle>
            <a:lvl1pPr>
              <a:defRPr/>
            </a:lvl1pPr>
          </a:lstStyle>
          <a:p>
            <a:r>
              <a:rPr lang="en-US" altLang="ru-RU"/>
              <a:t>www.themegallery.com</a:t>
            </a:r>
            <a:endParaRPr lang="en-US" altLang="ru-RU"/>
          </a:p>
        </p:txBody>
      </p:sp>
      <p:sp>
        <p:nvSpPr>
          <p:cNvPr id="5" name="Номер слайда 4"/>
          <p:cNvSpPr>
            <a:spLocks noGrp="1"/>
          </p:cNvSpPr>
          <p:nvPr>
            <p:ph type="sldNum" sz="quarter" idx="11"/>
          </p:nvPr>
        </p:nvSpPr>
        <p:spPr/>
        <p:txBody>
          <a:bodyPr/>
          <a:lstStyle>
            <a:lvl1pPr>
              <a:defRPr/>
            </a:lvl1pPr>
          </a:lstStyle>
          <a:p>
            <a:fld id="{4AC1E1CE-CEF1-4F6D-8DE2-2DAD4ED54A37}" type="slidenum">
              <a:rPr lang="en-US" altLang="ru-RU"/>
            </a:fld>
            <a:endParaRPr lang="en-US" altLang="ru-RU"/>
          </a:p>
        </p:txBody>
      </p:sp>
      <p:sp>
        <p:nvSpPr>
          <p:cNvPr id="6" name="Дата 5"/>
          <p:cNvSpPr>
            <a:spLocks noGrp="1"/>
          </p:cNvSpPr>
          <p:nvPr>
            <p:ph type="dt" sz="half" idx="12"/>
          </p:nvPr>
        </p:nvSpPr>
        <p:spPr/>
        <p:txBody>
          <a:bodyPr/>
          <a:lstStyle>
            <a:lvl1pPr>
              <a:defRPr/>
            </a:lvl1pPr>
          </a:lstStyle>
          <a:p>
            <a:endParaRPr lang="en-US" alt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888" y="1709738"/>
            <a:ext cx="7886700" cy="2852737"/>
          </a:xfrm>
        </p:spPr>
        <p:txBody>
          <a:bodyPr anchor="b"/>
          <a:lstStyle>
            <a:lvl1pPr>
              <a:defRPr sz="6000"/>
            </a:lvl1pPr>
          </a:lstStyle>
          <a:p>
            <a:r>
              <a:rPr lang="ru-RU"/>
              <a:t>Образец заголовка</a:t>
            </a:r>
            <a:endParaRPr lang="ru-RU"/>
          </a:p>
        </p:txBody>
      </p:sp>
      <p:sp>
        <p:nvSpPr>
          <p:cNvPr id="3" name="Текст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ru-RU"/>
              <a:t>Образец текста</a:t>
            </a:r>
            <a:endParaRPr lang="ru-RU"/>
          </a:p>
        </p:txBody>
      </p:sp>
      <p:sp>
        <p:nvSpPr>
          <p:cNvPr id="4" name="Нижний колонтитул 3"/>
          <p:cNvSpPr>
            <a:spLocks noGrp="1"/>
          </p:cNvSpPr>
          <p:nvPr>
            <p:ph type="ftr" sz="quarter" idx="10"/>
          </p:nvPr>
        </p:nvSpPr>
        <p:spPr/>
        <p:txBody>
          <a:bodyPr/>
          <a:lstStyle>
            <a:lvl1pPr>
              <a:defRPr/>
            </a:lvl1pPr>
          </a:lstStyle>
          <a:p>
            <a:r>
              <a:rPr lang="en-US" altLang="ru-RU"/>
              <a:t>www.themegallery.com</a:t>
            </a:r>
            <a:endParaRPr lang="en-US" altLang="ru-RU"/>
          </a:p>
        </p:txBody>
      </p:sp>
      <p:sp>
        <p:nvSpPr>
          <p:cNvPr id="5" name="Номер слайда 4"/>
          <p:cNvSpPr>
            <a:spLocks noGrp="1"/>
          </p:cNvSpPr>
          <p:nvPr>
            <p:ph type="sldNum" sz="quarter" idx="11"/>
          </p:nvPr>
        </p:nvSpPr>
        <p:spPr/>
        <p:txBody>
          <a:bodyPr/>
          <a:lstStyle>
            <a:lvl1pPr>
              <a:defRPr/>
            </a:lvl1pPr>
          </a:lstStyle>
          <a:p>
            <a:fld id="{1E13BCE9-6210-47A3-BCFA-E49C5285D399}" type="slidenum">
              <a:rPr lang="en-US" altLang="ru-RU"/>
            </a:fld>
            <a:endParaRPr lang="en-US" altLang="ru-RU"/>
          </a:p>
        </p:txBody>
      </p:sp>
      <p:sp>
        <p:nvSpPr>
          <p:cNvPr id="6" name="Дата 5"/>
          <p:cNvSpPr>
            <a:spLocks noGrp="1"/>
          </p:cNvSpPr>
          <p:nvPr>
            <p:ph type="dt" sz="half" idx="12"/>
          </p:nvPr>
        </p:nvSpPr>
        <p:spPr/>
        <p:txBody>
          <a:bodyPr/>
          <a:lstStyle>
            <a:lvl1pPr>
              <a:defRPr/>
            </a:lvl1pPr>
          </a:lstStyle>
          <a:p>
            <a:endParaRPr lang="en-US" alt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ru-RU"/>
          </a:p>
        </p:txBody>
      </p:sp>
      <p:sp>
        <p:nvSpPr>
          <p:cNvPr id="3" name="Объект 2"/>
          <p:cNvSpPr>
            <a:spLocks noGrp="1"/>
          </p:cNvSpPr>
          <p:nvPr>
            <p:ph sz="half" idx="1"/>
          </p:nvPr>
        </p:nvSpPr>
        <p:spPr>
          <a:xfrm>
            <a:off x="457200" y="1676400"/>
            <a:ext cx="4057650" cy="4648200"/>
          </a:xfrm>
        </p:spPr>
        <p:txBody>
          <a:bodyPr/>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ru-RU"/>
          </a:p>
        </p:txBody>
      </p:sp>
      <p:sp>
        <p:nvSpPr>
          <p:cNvPr id="4" name="Объект 3"/>
          <p:cNvSpPr>
            <a:spLocks noGrp="1"/>
          </p:cNvSpPr>
          <p:nvPr>
            <p:ph sz="half" idx="2"/>
          </p:nvPr>
        </p:nvSpPr>
        <p:spPr>
          <a:xfrm>
            <a:off x="4667250" y="1676400"/>
            <a:ext cx="4057650" cy="4648200"/>
          </a:xfrm>
        </p:spPr>
        <p:txBody>
          <a:bodyPr/>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ru-RU"/>
          </a:p>
        </p:txBody>
      </p:sp>
      <p:sp>
        <p:nvSpPr>
          <p:cNvPr id="5" name="Нижний колонтитул 4"/>
          <p:cNvSpPr>
            <a:spLocks noGrp="1"/>
          </p:cNvSpPr>
          <p:nvPr>
            <p:ph type="ftr" sz="quarter" idx="10"/>
          </p:nvPr>
        </p:nvSpPr>
        <p:spPr/>
        <p:txBody>
          <a:bodyPr/>
          <a:lstStyle>
            <a:lvl1pPr>
              <a:defRPr/>
            </a:lvl1pPr>
          </a:lstStyle>
          <a:p>
            <a:r>
              <a:rPr lang="en-US" altLang="ru-RU"/>
              <a:t>www.themegallery.com</a:t>
            </a:r>
            <a:endParaRPr lang="en-US" altLang="ru-RU"/>
          </a:p>
        </p:txBody>
      </p:sp>
      <p:sp>
        <p:nvSpPr>
          <p:cNvPr id="6" name="Номер слайда 5"/>
          <p:cNvSpPr>
            <a:spLocks noGrp="1"/>
          </p:cNvSpPr>
          <p:nvPr>
            <p:ph type="sldNum" sz="quarter" idx="11"/>
          </p:nvPr>
        </p:nvSpPr>
        <p:spPr/>
        <p:txBody>
          <a:bodyPr/>
          <a:lstStyle>
            <a:lvl1pPr>
              <a:defRPr/>
            </a:lvl1pPr>
          </a:lstStyle>
          <a:p>
            <a:fld id="{3C5AD955-8F58-4AB7-A299-291BC3FC50BA}" type="slidenum">
              <a:rPr lang="en-US" altLang="ru-RU"/>
            </a:fld>
            <a:endParaRPr lang="en-US" altLang="ru-RU"/>
          </a:p>
        </p:txBody>
      </p:sp>
      <p:sp>
        <p:nvSpPr>
          <p:cNvPr id="7" name="Дата 6"/>
          <p:cNvSpPr>
            <a:spLocks noGrp="1"/>
          </p:cNvSpPr>
          <p:nvPr>
            <p:ph type="dt" sz="half" idx="12"/>
          </p:nvPr>
        </p:nvSpPr>
        <p:spPr/>
        <p:txBody>
          <a:bodyPr/>
          <a:lstStyle>
            <a:lvl1pPr>
              <a:defRPr/>
            </a:lvl1pPr>
          </a:lstStyle>
          <a:p>
            <a:endParaRPr lang="en-US" alt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365125"/>
            <a:ext cx="7886700" cy="1325563"/>
          </a:xfrm>
        </p:spPr>
        <p:txBody>
          <a:bodyPr/>
          <a:lstStyle/>
          <a:p>
            <a:r>
              <a:rPr lang="ru-RU"/>
              <a:t>Образец заголовка</a:t>
            </a:r>
            <a:endParaRPr lang="ru-RU"/>
          </a:p>
        </p:txBody>
      </p:sp>
      <p:sp>
        <p:nvSpPr>
          <p:cNvPr id="3" name="Текст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endParaRPr lang="ru-RU"/>
          </a:p>
        </p:txBody>
      </p:sp>
      <p:sp>
        <p:nvSpPr>
          <p:cNvPr id="4" name="Объект 3"/>
          <p:cNvSpPr>
            <a:spLocks noGrp="1"/>
          </p:cNvSpPr>
          <p:nvPr>
            <p:ph sz="half" idx="2"/>
          </p:nvPr>
        </p:nvSpPr>
        <p:spPr>
          <a:xfrm>
            <a:off x="630238" y="2505075"/>
            <a:ext cx="3868737" cy="3684588"/>
          </a:xfrm>
        </p:spPr>
        <p:txBody>
          <a:bodyPr/>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ru-RU"/>
          </a:p>
        </p:txBody>
      </p:sp>
      <p:sp>
        <p:nvSpPr>
          <p:cNvPr id="5" name="Текст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endParaRPr lang="ru-RU"/>
          </a:p>
        </p:txBody>
      </p:sp>
      <p:sp>
        <p:nvSpPr>
          <p:cNvPr id="6" name="Объект 5"/>
          <p:cNvSpPr>
            <a:spLocks noGrp="1"/>
          </p:cNvSpPr>
          <p:nvPr>
            <p:ph sz="quarter" idx="4"/>
          </p:nvPr>
        </p:nvSpPr>
        <p:spPr>
          <a:xfrm>
            <a:off x="4629150" y="2505075"/>
            <a:ext cx="3887788" cy="3684588"/>
          </a:xfrm>
        </p:spPr>
        <p:txBody>
          <a:bodyPr/>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ru-RU"/>
          </a:p>
        </p:txBody>
      </p:sp>
      <p:sp>
        <p:nvSpPr>
          <p:cNvPr id="7" name="Нижний колонтитул 6"/>
          <p:cNvSpPr>
            <a:spLocks noGrp="1"/>
          </p:cNvSpPr>
          <p:nvPr>
            <p:ph type="ftr" sz="quarter" idx="10"/>
          </p:nvPr>
        </p:nvSpPr>
        <p:spPr/>
        <p:txBody>
          <a:bodyPr/>
          <a:lstStyle>
            <a:lvl1pPr>
              <a:defRPr/>
            </a:lvl1pPr>
          </a:lstStyle>
          <a:p>
            <a:r>
              <a:rPr lang="en-US" altLang="ru-RU"/>
              <a:t>www.themegallery.com</a:t>
            </a:r>
            <a:endParaRPr lang="en-US" altLang="ru-RU"/>
          </a:p>
        </p:txBody>
      </p:sp>
      <p:sp>
        <p:nvSpPr>
          <p:cNvPr id="8" name="Номер слайда 7"/>
          <p:cNvSpPr>
            <a:spLocks noGrp="1"/>
          </p:cNvSpPr>
          <p:nvPr>
            <p:ph type="sldNum" sz="quarter" idx="11"/>
          </p:nvPr>
        </p:nvSpPr>
        <p:spPr/>
        <p:txBody>
          <a:bodyPr/>
          <a:lstStyle>
            <a:lvl1pPr>
              <a:defRPr/>
            </a:lvl1pPr>
          </a:lstStyle>
          <a:p>
            <a:fld id="{3A6C4E70-AF18-4C02-8080-626CE21A63A1}" type="slidenum">
              <a:rPr lang="en-US" altLang="ru-RU"/>
            </a:fld>
            <a:endParaRPr lang="en-US" altLang="ru-RU"/>
          </a:p>
        </p:txBody>
      </p:sp>
      <p:sp>
        <p:nvSpPr>
          <p:cNvPr id="9" name="Дата 8"/>
          <p:cNvSpPr>
            <a:spLocks noGrp="1"/>
          </p:cNvSpPr>
          <p:nvPr>
            <p:ph type="dt" sz="half" idx="12"/>
          </p:nvPr>
        </p:nvSpPr>
        <p:spPr/>
        <p:txBody>
          <a:bodyPr/>
          <a:lstStyle>
            <a:lvl1pPr>
              <a:defRPr/>
            </a:lvl1pPr>
          </a:lstStyle>
          <a:p>
            <a:endParaRPr lang="en-US" alt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ru-RU"/>
          </a:p>
        </p:txBody>
      </p:sp>
      <p:sp>
        <p:nvSpPr>
          <p:cNvPr id="3" name="Нижний колонтитул 2"/>
          <p:cNvSpPr>
            <a:spLocks noGrp="1"/>
          </p:cNvSpPr>
          <p:nvPr>
            <p:ph type="ftr" sz="quarter" idx="10"/>
          </p:nvPr>
        </p:nvSpPr>
        <p:spPr/>
        <p:txBody>
          <a:bodyPr/>
          <a:lstStyle>
            <a:lvl1pPr>
              <a:defRPr/>
            </a:lvl1pPr>
          </a:lstStyle>
          <a:p>
            <a:r>
              <a:rPr lang="en-US" altLang="ru-RU"/>
              <a:t>www.themegallery.com</a:t>
            </a:r>
            <a:endParaRPr lang="en-US" altLang="ru-RU"/>
          </a:p>
        </p:txBody>
      </p:sp>
      <p:sp>
        <p:nvSpPr>
          <p:cNvPr id="4" name="Номер слайда 3"/>
          <p:cNvSpPr>
            <a:spLocks noGrp="1"/>
          </p:cNvSpPr>
          <p:nvPr>
            <p:ph type="sldNum" sz="quarter" idx="11"/>
          </p:nvPr>
        </p:nvSpPr>
        <p:spPr/>
        <p:txBody>
          <a:bodyPr/>
          <a:lstStyle>
            <a:lvl1pPr>
              <a:defRPr/>
            </a:lvl1pPr>
          </a:lstStyle>
          <a:p>
            <a:fld id="{6FD06A7C-4940-4B8E-B3EB-E2B5537F1936}" type="slidenum">
              <a:rPr lang="en-US" altLang="ru-RU"/>
            </a:fld>
            <a:endParaRPr lang="en-US" altLang="ru-RU"/>
          </a:p>
        </p:txBody>
      </p:sp>
      <p:sp>
        <p:nvSpPr>
          <p:cNvPr id="5" name="Дата 4"/>
          <p:cNvSpPr>
            <a:spLocks noGrp="1"/>
          </p:cNvSpPr>
          <p:nvPr>
            <p:ph type="dt" sz="half" idx="12"/>
          </p:nvPr>
        </p:nvSpPr>
        <p:spPr/>
        <p:txBody>
          <a:bodyPr/>
          <a:lstStyle>
            <a:lvl1pPr>
              <a:defRPr/>
            </a:lvl1pPr>
          </a:lstStyle>
          <a:p>
            <a:endParaRPr lang="en-US" alt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Нижний колонтитул 1"/>
          <p:cNvSpPr>
            <a:spLocks noGrp="1"/>
          </p:cNvSpPr>
          <p:nvPr>
            <p:ph type="ftr" sz="quarter" idx="10"/>
          </p:nvPr>
        </p:nvSpPr>
        <p:spPr/>
        <p:txBody>
          <a:bodyPr/>
          <a:lstStyle>
            <a:lvl1pPr>
              <a:defRPr/>
            </a:lvl1pPr>
          </a:lstStyle>
          <a:p>
            <a:r>
              <a:rPr lang="en-US" altLang="ru-RU"/>
              <a:t>www.themegallery.com</a:t>
            </a:r>
            <a:endParaRPr lang="en-US" altLang="ru-RU"/>
          </a:p>
        </p:txBody>
      </p:sp>
      <p:sp>
        <p:nvSpPr>
          <p:cNvPr id="3" name="Номер слайда 2"/>
          <p:cNvSpPr>
            <a:spLocks noGrp="1"/>
          </p:cNvSpPr>
          <p:nvPr>
            <p:ph type="sldNum" sz="quarter" idx="11"/>
          </p:nvPr>
        </p:nvSpPr>
        <p:spPr/>
        <p:txBody>
          <a:bodyPr/>
          <a:lstStyle>
            <a:lvl1pPr>
              <a:defRPr/>
            </a:lvl1pPr>
          </a:lstStyle>
          <a:p>
            <a:fld id="{0AF944E0-A250-4154-8E85-A64D0EE84DF5}" type="slidenum">
              <a:rPr lang="en-US" altLang="ru-RU"/>
            </a:fld>
            <a:endParaRPr lang="en-US" altLang="ru-RU"/>
          </a:p>
        </p:txBody>
      </p:sp>
      <p:sp>
        <p:nvSpPr>
          <p:cNvPr id="4" name="Дата 3"/>
          <p:cNvSpPr>
            <a:spLocks noGrp="1"/>
          </p:cNvSpPr>
          <p:nvPr>
            <p:ph type="dt" sz="half" idx="12"/>
          </p:nvPr>
        </p:nvSpPr>
        <p:spPr/>
        <p:txBody>
          <a:bodyPr/>
          <a:lstStyle>
            <a:lvl1pPr>
              <a:defRPr/>
            </a:lvl1pPr>
          </a:lstStyle>
          <a:p>
            <a:endParaRPr lang="en-US" alt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457200"/>
            <a:ext cx="2949575" cy="1600200"/>
          </a:xfrm>
        </p:spPr>
        <p:txBody>
          <a:bodyPr anchor="b"/>
          <a:lstStyle>
            <a:lvl1pPr>
              <a:defRPr sz="3200"/>
            </a:lvl1pPr>
          </a:lstStyle>
          <a:p>
            <a:r>
              <a:rPr lang="ru-RU"/>
              <a:t>Образец заголовка</a:t>
            </a:r>
            <a:endParaRPr lang="ru-RU"/>
          </a:p>
        </p:txBody>
      </p:sp>
      <p:sp>
        <p:nvSpPr>
          <p:cNvPr id="3" name="Объект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ru-RU"/>
          </a:p>
        </p:txBody>
      </p:sp>
      <p:sp>
        <p:nvSpPr>
          <p:cNvPr id="4" name="Текст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endParaRPr lang="ru-RU"/>
          </a:p>
        </p:txBody>
      </p:sp>
      <p:sp>
        <p:nvSpPr>
          <p:cNvPr id="5" name="Нижний колонтитул 4"/>
          <p:cNvSpPr>
            <a:spLocks noGrp="1"/>
          </p:cNvSpPr>
          <p:nvPr>
            <p:ph type="ftr" sz="quarter" idx="10"/>
          </p:nvPr>
        </p:nvSpPr>
        <p:spPr/>
        <p:txBody>
          <a:bodyPr/>
          <a:lstStyle>
            <a:lvl1pPr>
              <a:defRPr/>
            </a:lvl1pPr>
          </a:lstStyle>
          <a:p>
            <a:r>
              <a:rPr lang="en-US" altLang="ru-RU"/>
              <a:t>www.themegallery.com</a:t>
            </a:r>
            <a:endParaRPr lang="en-US" altLang="ru-RU"/>
          </a:p>
        </p:txBody>
      </p:sp>
      <p:sp>
        <p:nvSpPr>
          <p:cNvPr id="6" name="Номер слайда 5"/>
          <p:cNvSpPr>
            <a:spLocks noGrp="1"/>
          </p:cNvSpPr>
          <p:nvPr>
            <p:ph type="sldNum" sz="quarter" idx="11"/>
          </p:nvPr>
        </p:nvSpPr>
        <p:spPr/>
        <p:txBody>
          <a:bodyPr/>
          <a:lstStyle>
            <a:lvl1pPr>
              <a:defRPr/>
            </a:lvl1pPr>
          </a:lstStyle>
          <a:p>
            <a:fld id="{AFF21AF7-BBD9-4064-9631-5320D56D4799}" type="slidenum">
              <a:rPr lang="en-US" altLang="ru-RU"/>
            </a:fld>
            <a:endParaRPr lang="en-US" altLang="ru-RU"/>
          </a:p>
        </p:txBody>
      </p:sp>
      <p:sp>
        <p:nvSpPr>
          <p:cNvPr id="7" name="Дата 6"/>
          <p:cNvSpPr>
            <a:spLocks noGrp="1"/>
          </p:cNvSpPr>
          <p:nvPr>
            <p:ph type="dt" sz="half" idx="12"/>
          </p:nvPr>
        </p:nvSpPr>
        <p:spPr/>
        <p:txBody>
          <a:bodyPr/>
          <a:lstStyle>
            <a:lvl1pPr>
              <a:defRPr/>
            </a:lvl1pPr>
          </a:lstStyle>
          <a:p>
            <a:endParaRPr lang="en-US" alt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457200"/>
            <a:ext cx="2949575" cy="1600200"/>
          </a:xfrm>
        </p:spPr>
        <p:txBody>
          <a:bodyPr anchor="b"/>
          <a:lstStyle>
            <a:lvl1pPr>
              <a:defRPr sz="3200"/>
            </a:lvl1pPr>
          </a:lstStyle>
          <a:p>
            <a:r>
              <a:rPr lang="ru-RU"/>
              <a:t>Образец заголовка</a:t>
            </a:r>
            <a:endParaRPr lang="ru-RU"/>
          </a:p>
        </p:txBody>
      </p:sp>
      <p:sp>
        <p:nvSpPr>
          <p:cNvPr id="3" name="Рисунок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ru-RU"/>
          </a:p>
        </p:txBody>
      </p:sp>
      <p:sp>
        <p:nvSpPr>
          <p:cNvPr id="4" name="Текст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endParaRPr lang="ru-RU"/>
          </a:p>
        </p:txBody>
      </p:sp>
      <p:sp>
        <p:nvSpPr>
          <p:cNvPr id="5" name="Нижний колонтитул 4"/>
          <p:cNvSpPr>
            <a:spLocks noGrp="1"/>
          </p:cNvSpPr>
          <p:nvPr>
            <p:ph type="ftr" sz="quarter" idx="10"/>
          </p:nvPr>
        </p:nvSpPr>
        <p:spPr/>
        <p:txBody>
          <a:bodyPr/>
          <a:lstStyle>
            <a:lvl1pPr>
              <a:defRPr/>
            </a:lvl1pPr>
          </a:lstStyle>
          <a:p>
            <a:r>
              <a:rPr lang="en-US" altLang="ru-RU"/>
              <a:t>www.themegallery.com</a:t>
            </a:r>
            <a:endParaRPr lang="en-US" altLang="ru-RU"/>
          </a:p>
        </p:txBody>
      </p:sp>
      <p:sp>
        <p:nvSpPr>
          <p:cNvPr id="6" name="Номер слайда 5"/>
          <p:cNvSpPr>
            <a:spLocks noGrp="1"/>
          </p:cNvSpPr>
          <p:nvPr>
            <p:ph type="sldNum" sz="quarter" idx="11"/>
          </p:nvPr>
        </p:nvSpPr>
        <p:spPr/>
        <p:txBody>
          <a:bodyPr/>
          <a:lstStyle>
            <a:lvl1pPr>
              <a:defRPr/>
            </a:lvl1pPr>
          </a:lstStyle>
          <a:p>
            <a:fld id="{F8DC4F22-394C-4531-AFFD-3018BF39515E}" type="slidenum">
              <a:rPr lang="en-US" altLang="ru-RU"/>
            </a:fld>
            <a:endParaRPr lang="en-US" altLang="ru-RU"/>
          </a:p>
        </p:txBody>
      </p:sp>
      <p:sp>
        <p:nvSpPr>
          <p:cNvPr id="7" name="Дата 6"/>
          <p:cNvSpPr>
            <a:spLocks noGrp="1"/>
          </p:cNvSpPr>
          <p:nvPr>
            <p:ph type="dt" sz="half" idx="12"/>
          </p:nvPr>
        </p:nvSpPr>
        <p:spPr/>
        <p:txBody>
          <a:bodyPr/>
          <a:lstStyle>
            <a:lvl1pPr>
              <a:defRPr/>
            </a:lvl1pPr>
          </a:lstStyle>
          <a:p>
            <a:endParaRPr lang="en-US" altLang="ru-RU"/>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6" Type="http://schemas.openxmlformats.org/officeDocument/2006/relationships/theme" Target="../theme/theme1.xml"/><Relationship Id="rId15" Type="http://schemas.openxmlformats.org/officeDocument/2006/relationships/image" Target="../media/image1.jpeg"/><Relationship Id="rId14" Type="http://schemas.openxmlformats.org/officeDocument/2006/relationships/image" Target="../media/image4.jpeg"/><Relationship Id="rId13" Type="http://schemas.openxmlformats.org/officeDocument/2006/relationships/image" Target="../media/image2.jpe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solidFill>
          <a:schemeClr val="bg1"/>
        </a:solidFill>
        <a:effectLst/>
      </p:bgPr>
    </p:bg>
    <p:spTree>
      <p:nvGrpSpPr>
        <p:cNvPr id="1" name=""/>
        <p:cNvGrpSpPr/>
        <p:nvPr/>
      </p:nvGrpSpPr>
      <p:grpSpPr>
        <a:xfrm>
          <a:off x="0" y="0"/>
          <a:ext cx="0" cy="0"/>
          <a:chOff x="0" y="0"/>
          <a:chExt cx="0" cy="0"/>
        </a:xfrm>
      </p:grpSpPr>
      <p:sp>
        <p:nvSpPr>
          <p:cNvPr id="1129" name="Oval 105"/>
          <p:cNvSpPr>
            <a:spLocks noChangeArrowheads="1"/>
          </p:cNvSpPr>
          <p:nvPr/>
        </p:nvSpPr>
        <p:spPr bwMode="gray">
          <a:xfrm>
            <a:off x="179388" y="0"/>
            <a:ext cx="6804025" cy="6858000"/>
          </a:xfrm>
          <a:prstGeom prst="ellipse">
            <a:avLst/>
          </a:prstGeom>
          <a:gradFill rotWithShape="1">
            <a:gsLst>
              <a:gs pos="0">
                <a:schemeClr val="bg2">
                  <a:alpha val="44000"/>
                </a:schemeClr>
              </a:gs>
              <a:gs pos="100000">
                <a:schemeClr val="bg2">
                  <a:gamma/>
                  <a:tint val="0"/>
                  <a:invGamma/>
                  <a:alpha val="0"/>
                </a:schemeClr>
              </a:gs>
            </a:gsLst>
            <a:lin ang="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1130" name="Rectangle 106"/>
          <p:cNvSpPr>
            <a:spLocks noChangeArrowheads="1"/>
          </p:cNvSpPr>
          <p:nvPr/>
        </p:nvSpPr>
        <p:spPr bwMode="gray">
          <a:xfrm>
            <a:off x="0" y="549275"/>
            <a:ext cx="9144000" cy="6477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1131" name="Oval 107" descr="b"/>
          <p:cNvSpPr>
            <a:spLocks noChangeArrowheads="1"/>
          </p:cNvSpPr>
          <p:nvPr/>
        </p:nvSpPr>
        <p:spPr bwMode="gray">
          <a:xfrm>
            <a:off x="1116013" y="58738"/>
            <a:ext cx="865187" cy="892175"/>
          </a:xfrm>
          <a:prstGeom prst="ellipse">
            <a:avLst/>
          </a:prstGeom>
          <a:blipFill dpi="0" rotWithShape="1">
            <a:blip r:embed="rId13"/>
            <a:srcRect/>
            <a:stretch>
              <a:fillRect/>
            </a:stretch>
          </a:blipFill>
          <a:ln w="38100">
            <a:solidFill>
              <a:schemeClr val="bg1"/>
            </a:solidFill>
            <a:round/>
          </a:ln>
          <a:effectLst>
            <a:outerShdw dist="89803" dir="2700000" algn="ctr" rotWithShape="0">
              <a:srgbClr val="000000">
                <a:alpha val="19000"/>
              </a:srgbClr>
            </a:outerShdw>
          </a:effectLst>
        </p:spPr>
        <p:txBody>
          <a:bodyPr wrap="none" anchor="ctr"/>
          <a:lstStyle/>
          <a:p>
            <a:endParaRPr lang="ru-RU"/>
          </a:p>
        </p:txBody>
      </p:sp>
      <p:sp>
        <p:nvSpPr>
          <p:cNvPr id="1132" name="Oval 108" descr="c"/>
          <p:cNvSpPr>
            <a:spLocks noChangeArrowheads="1"/>
          </p:cNvSpPr>
          <p:nvPr/>
        </p:nvSpPr>
        <p:spPr bwMode="gray">
          <a:xfrm>
            <a:off x="8101013" y="106363"/>
            <a:ext cx="790575" cy="830262"/>
          </a:xfrm>
          <a:prstGeom prst="ellipse">
            <a:avLst/>
          </a:prstGeom>
          <a:blipFill dpi="0" rotWithShape="1">
            <a:blip r:embed="rId14"/>
            <a:srcRect/>
            <a:stretch>
              <a:fillRect/>
            </a:stretch>
          </a:blipFill>
          <a:ln w="38100">
            <a:solidFill>
              <a:schemeClr val="bg1"/>
            </a:solidFill>
            <a:round/>
          </a:ln>
          <a:effectLst>
            <a:outerShdw dist="89803" dir="2700000" algn="ctr" rotWithShape="0">
              <a:srgbClr val="000000">
                <a:alpha val="19000"/>
              </a:srgbClr>
            </a:outerShdw>
          </a:effectLst>
        </p:spPr>
        <p:txBody>
          <a:bodyPr wrap="none" anchor="ctr"/>
          <a:lstStyle/>
          <a:p>
            <a:endParaRPr lang="ru-RU"/>
          </a:p>
        </p:txBody>
      </p:sp>
      <p:sp>
        <p:nvSpPr>
          <p:cNvPr id="1133" name="Oval 109" descr="a"/>
          <p:cNvSpPr>
            <a:spLocks noChangeArrowheads="1"/>
          </p:cNvSpPr>
          <p:nvPr/>
        </p:nvSpPr>
        <p:spPr bwMode="gray">
          <a:xfrm>
            <a:off x="179388" y="333375"/>
            <a:ext cx="1152525" cy="1223963"/>
          </a:xfrm>
          <a:prstGeom prst="ellipse">
            <a:avLst/>
          </a:prstGeom>
          <a:blipFill dpi="0" rotWithShape="1">
            <a:blip r:embed="rId15"/>
            <a:srcRect/>
            <a:stretch>
              <a:fillRect/>
            </a:stretch>
          </a:blipFill>
          <a:ln w="38100">
            <a:solidFill>
              <a:schemeClr val="bg1"/>
            </a:solidFill>
            <a:round/>
          </a:ln>
          <a:effectLst>
            <a:outerShdw dist="89803" dir="2700000" algn="ctr" rotWithShape="0">
              <a:srgbClr val="000000">
                <a:alpha val="19000"/>
              </a:srgbClr>
            </a:outerShdw>
          </a:effectLst>
        </p:spPr>
        <p:txBody>
          <a:bodyPr wrap="none" anchor="ctr"/>
          <a:lstStyle/>
          <a:p>
            <a:endParaRPr lang="ru-RU"/>
          </a:p>
        </p:txBody>
      </p:sp>
      <p:sp>
        <p:nvSpPr>
          <p:cNvPr id="1027" name="Rectangle 3"/>
          <p:cNvSpPr>
            <a:spLocks noGrp="1" noChangeArrowheads="1"/>
          </p:cNvSpPr>
          <p:nvPr>
            <p:ph type="body" idx="1"/>
          </p:nvPr>
        </p:nvSpPr>
        <p:spPr bwMode="gray">
          <a:xfrm>
            <a:off x="457200" y="1676400"/>
            <a:ext cx="826770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lvl="0"/>
            <a:r>
              <a:rPr lang="ru-RU" altLang="ru-RU"/>
              <a:t>Образец текста</a:t>
            </a:r>
            <a:endParaRPr lang="ru-RU" altLang="ru-RU"/>
          </a:p>
          <a:p>
            <a:pPr lvl="1"/>
            <a:r>
              <a:rPr lang="ru-RU" altLang="ru-RU"/>
              <a:t>Второй уровень</a:t>
            </a:r>
            <a:endParaRPr lang="ru-RU" altLang="ru-RU"/>
          </a:p>
          <a:p>
            <a:pPr lvl="2"/>
            <a:r>
              <a:rPr lang="ru-RU" altLang="ru-RU"/>
              <a:t>Третий уровень</a:t>
            </a:r>
            <a:endParaRPr lang="ru-RU" altLang="ru-RU"/>
          </a:p>
          <a:p>
            <a:pPr lvl="3"/>
            <a:r>
              <a:rPr lang="ru-RU" altLang="ru-RU"/>
              <a:t>Четвертый уровень</a:t>
            </a:r>
            <a:endParaRPr lang="ru-RU" altLang="ru-RU"/>
          </a:p>
          <a:p>
            <a:pPr lvl="4"/>
            <a:r>
              <a:rPr lang="ru-RU" altLang="ru-RU"/>
              <a:t>Пятый уровень</a:t>
            </a:r>
            <a:endParaRPr lang="en-US" altLang="ru-RU"/>
          </a:p>
        </p:txBody>
      </p:sp>
      <p:sp>
        <p:nvSpPr>
          <p:cNvPr id="1029" name="Rectangle 5"/>
          <p:cNvSpPr>
            <a:spLocks noGrp="1" noChangeArrowheads="1"/>
          </p:cNvSpPr>
          <p:nvPr>
            <p:ph type="ftr" sz="quarter" idx="3"/>
          </p:nvPr>
        </p:nvSpPr>
        <p:spPr bwMode="gray">
          <a:xfrm>
            <a:off x="6553200" y="6553200"/>
            <a:ext cx="2133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000" b="0"/>
            </a:lvl1pPr>
          </a:lstStyle>
          <a:p>
            <a:r>
              <a:rPr lang="en-US" altLang="ru-RU"/>
              <a:t>www.themegallery.com</a:t>
            </a:r>
            <a:endParaRPr lang="en-US" altLang="ru-RU"/>
          </a:p>
        </p:txBody>
      </p:sp>
      <p:sp>
        <p:nvSpPr>
          <p:cNvPr id="1030" name="Rectangle 6"/>
          <p:cNvSpPr>
            <a:spLocks noGrp="1" noChangeArrowheads="1"/>
          </p:cNvSpPr>
          <p:nvPr>
            <p:ph type="sldNum" sz="quarter" idx="4"/>
          </p:nvPr>
        </p:nvSpPr>
        <p:spPr bwMode="gray">
          <a:xfrm>
            <a:off x="4191000" y="6534150"/>
            <a:ext cx="838200" cy="261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a:defRPr sz="1000" b="0"/>
            </a:lvl1pPr>
          </a:lstStyle>
          <a:p>
            <a:fld id="{3EB5D19D-CA2D-4822-AB31-E2D9806DD8B5}" type="slidenum">
              <a:rPr lang="en-US" altLang="ru-RU"/>
            </a:fld>
            <a:endParaRPr lang="en-US" altLang="ru-RU"/>
          </a:p>
        </p:txBody>
      </p:sp>
      <p:sp>
        <p:nvSpPr>
          <p:cNvPr id="1026" name="Rectangle 2"/>
          <p:cNvSpPr>
            <a:spLocks noGrp="1" noChangeArrowheads="1"/>
          </p:cNvSpPr>
          <p:nvPr>
            <p:ph type="title"/>
          </p:nvPr>
        </p:nvSpPr>
        <p:spPr bwMode="gray">
          <a:xfrm>
            <a:off x="2057400" y="609600"/>
            <a:ext cx="6019800" cy="4873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lstStyle/>
          <a:p>
            <a:pPr lvl="0"/>
            <a:r>
              <a:rPr lang="ru-RU" altLang="ru-RU"/>
              <a:t>Образец заголовка</a:t>
            </a:r>
            <a:endParaRPr lang="en-US" altLang="ru-RU"/>
          </a:p>
        </p:txBody>
      </p:sp>
      <p:sp>
        <p:nvSpPr>
          <p:cNvPr id="1028" name="Rectangle 4"/>
          <p:cNvSpPr>
            <a:spLocks noGrp="1" noChangeArrowheads="1"/>
          </p:cNvSpPr>
          <p:nvPr>
            <p:ph type="dt" sz="half" idx="2"/>
          </p:nvPr>
        </p:nvSpPr>
        <p:spPr bwMode="gray">
          <a:xfrm>
            <a:off x="381000" y="6534150"/>
            <a:ext cx="1905000" cy="261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000" b="0"/>
            </a:lvl1pPr>
          </a:lstStyle>
          <a:p>
            <a:endParaRPr lang="en-US" alt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dt="0"/>
  <p:txStyles>
    <p:titleStyle>
      <a:lvl1pPr algn="ctr" rtl="0" eaLnBrk="1" fontAlgn="base" hangingPunct="1">
        <a:spcBef>
          <a:spcPct val="0"/>
        </a:spcBef>
        <a:spcAft>
          <a:spcPct val="0"/>
        </a:spcAft>
        <a:defRPr sz="3200" b="1" kern="1200">
          <a:solidFill>
            <a:schemeClr val="bg1"/>
          </a:solidFill>
          <a:latin typeface="+mj-lt"/>
          <a:ea typeface="+mj-ea"/>
          <a:cs typeface="+mj-cs"/>
        </a:defRPr>
      </a:lvl1pPr>
      <a:lvl2pPr algn="ctr" rtl="0" eaLnBrk="1" fontAlgn="base" hangingPunct="1">
        <a:spcBef>
          <a:spcPct val="0"/>
        </a:spcBef>
        <a:spcAft>
          <a:spcPct val="0"/>
        </a:spcAft>
        <a:defRPr sz="3200" b="1">
          <a:solidFill>
            <a:schemeClr val="bg1"/>
          </a:solidFill>
          <a:latin typeface="Arial" panose="020B0604020202020204" pitchFamily="34" charset="0"/>
        </a:defRPr>
      </a:lvl2pPr>
      <a:lvl3pPr algn="ctr" rtl="0" eaLnBrk="1" fontAlgn="base" hangingPunct="1">
        <a:spcBef>
          <a:spcPct val="0"/>
        </a:spcBef>
        <a:spcAft>
          <a:spcPct val="0"/>
        </a:spcAft>
        <a:defRPr sz="3200" b="1">
          <a:solidFill>
            <a:schemeClr val="bg1"/>
          </a:solidFill>
          <a:latin typeface="Arial" panose="020B0604020202020204" pitchFamily="34" charset="0"/>
        </a:defRPr>
      </a:lvl3pPr>
      <a:lvl4pPr algn="ctr" rtl="0" eaLnBrk="1" fontAlgn="base" hangingPunct="1">
        <a:spcBef>
          <a:spcPct val="0"/>
        </a:spcBef>
        <a:spcAft>
          <a:spcPct val="0"/>
        </a:spcAft>
        <a:defRPr sz="3200" b="1">
          <a:solidFill>
            <a:schemeClr val="bg1"/>
          </a:solidFill>
          <a:latin typeface="Arial" panose="020B0604020202020204" pitchFamily="34" charset="0"/>
        </a:defRPr>
      </a:lvl4pPr>
      <a:lvl5pPr algn="ctr" rtl="0" eaLnBrk="1" fontAlgn="base" hangingPunct="1">
        <a:spcBef>
          <a:spcPct val="0"/>
        </a:spcBef>
        <a:spcAft>
          <a:spcPct val="0"/>
        </a:spcAft>
        <a:defRPr sz="3200" b="1">
          <a:solidFill>
            <a:schemeClr val="bg1"/>
          </a:solidFill>
          <a:latin typeface="Arial" panose="020B0604020202020204" pitchFamily="34" charset="0"/>
        </a:defRPr>
      </a:lvl5pPr>
      <a:lvl6pPr marL="457200" algn="ctr" rtl="0" eaLnBrk="1" fontAlgn="base" hangingPunct="1">
        <a:spcBef>
          <a:spcPct val="0"/>
        </a:spcBef>
        <a:spcAft>
          <a:spcPct val="0"/>
        </a:spcAft>
        <a:defRPr sz="3200" b="1">
          <a:solidFill>
            <a:schemeClr val="bg1"/>
          </a:solidFill>
          <a:latin typeface="Arial" panose="020B0604020202020204" pitchFamily="34" charset="0"/>
        </a:defRPr>
      </a:lvl6pPr>
      <a:lvl7pPr marL="914400" algn="ctr" rtl="0" eaLnBrk="1" fontAlgn="base" hangingPunct="1">
        <a:spcBef>
          <a:spcPct val="0"/>
        </a:spcBef>
        <a:spcAft>
          <a:spcPct val="0"/>
        </a:spcAft>
        <a:defRPr sz="3200" b="1">
          <a:solidFill>
            <a:schemeClr val="bg1"/>
          </a:solidFill>
          <a:latin typeface="Arial" panose="020B0604020202020204" pitchFamily="34" charset="0"/>
        </a:defRPr>
      </a:lvl7pPr>
      <a:lvl8pPr marL="1371600" algn="ctr" rtl="0" eaLnBrk="1" fontAlgn="base" hangingPunct="1">
        <a:spcBef>
          <a:spcPct val="0"/>
        </a:spcBef>
        <a:spcAft>
          <a:spcPct val="0"/>
        </a:spcAft>
        <a:defRPr sz="3200" b="1">
          <a:solidFill>
            <a:schemeClr val="bg1"/>
          </a:solidFill>
          <a:latin typeface="Arial" panose="020B0604020202020204" pitchFamily="34" charset="0"/>
        </a:defRPr>
      </a:lvl8pPr>
      <a:lvl9pPr marL="1828800" algn="ctr" rtl="0" eaLnBrk="1" fontAlgn="base" hangingPunct="1">
        <a:spcBef>
          <a:spcPct val="0"/>
        </a:spcBef>
        <a:spcAft>
          <a:spcPct val="0"/>
        </a:spcAft>
        <a:defRPr sz="3200" b="1">
          <a:solidFill>
            <a:schemeClr val="bg1"/>
          </a:solidFill>
          <a:latin typeface="Arial" panose="020B0604020202020204" pitchFamily="34" charset="0"/>
        </a:defRPr>
      </a:lvl9pPr>
    </p:titleStyle>
    <p:bodyStyle>
      <a:lvl1pPr marL="342900" indent="-342900" algn="l" rtl="0" eaLnBrk="1" fontAlgn="base" hangingPunct="1">
        <a:spcBef>
          <a:spcPct val="20000"/>
        </a:spcBef>
        <a:spcAft>
          <a:spcPct val="0"/>
        </a:spcAft>
        <a:buClr>
          <a:schemeClr val="tx2"/>
        </a:buClr>
        <a:buFont typeface="Wingdings" panose="05000000000000000000" pitchFamily="2" charset="2"/>
        <a:buChar char="v"/>
        <a:defRPr sz="2400" kern="1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anose="05000000000000000000" pitchFamily="2" charset="2"/>
        <a:buChar char="§"/>
        <a:defRPr sz="2200" kern="1200">
          <a:solidFill>
            <a:schemeClr val="tx1"/>
          </a:solidFill>
          <a:latin typeface="+mn-lt"/>
          <a:ea typeface="+mn-ea"/>
          <a:cs typeface="+mn-cs"/>
        </a:defRPr>
      </a:lvl2pPr>
      <a:lvl3pPr marL="1143000" indent="-228600" algn="l" rtl="0" eaLnBrk="1" fontAlgn="base" hangingPunct="1">
        <a:spcBef>
          <a:spcPct val="20000"/>
        </a:spcBef>
        <a:spcAft>
          <a:spcPct val="0"/>
        </a:spcAft>
        <a:buClr>
          <a:schemeClr val="accent2"/>
        </a:buClr>
        <a:buChar char="•"/>
        <a:defRPr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16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0" name="Rectangle 4"/>
          <p:cNvSpPr>
            <a:spLocks noGrp="1" noChangeArrowheads="1"/>
          </p:cNvSpPr>
          <p:nvPr>
            <p:ph type="ctrTitle"/>
          </p:nvPr>
        </p:nvSpPr>
        <p:spPr/>
        <p:txBody>
          <a:bodyPr/>
          <a:lstStyle/>
          <a:p>
            <a:r>
              <a:rPr lang="ru-RU" altLang="ru-RU" sz="3200" dirty="0"/>
              <a:t>Business meeting. Business etiquette</a:t>
            </a:r>
            <a:endParaRPr lang="ru-RU" altLang="ru-RU" sz="3200" dirty="0"/>
          </a:p>
        </p:txBody>
      </p:sp>
      <p:sp>
        <p:nvSpPr>
          <p:cNvPr id="70661" name="Rectangle 5"/>
          <p:cNvSpPr>
            <a:spLocks noGrp="1" noChangeArrowheads="1"/>
          </p:cNvSpPr>
          <p:nvPr>
            <p:ph type="subTitle" idx="1"/>
          </p:nvPr>
        </p:nvSpPr>
        <p:spPr>
          <a:xfrm>
            <a:off x="5364088" y="4725144"/>
            <a:ext cx="3600400" cy="792088"/>
          </a:xfrm>
        </p:spPr>
        <p:txBody>
          <a:bodyPr/>
          <a:lstStyle/>
          <a:p>
            <a:r>
              <a:rPr lang="ru-RU" dirty="0"/>
              <a:t>В</a:t>
            </a:r>
            <a:r>
              <a:rPr lang="en-US" dirty="0" err="1"/>
              <a:t>usiness</a:t>
            </a:r>
            <a:r>
              <a:rPr lang="en-US" dirty="0"/>
              <a:t> etiquette</a:t>
            </a:r>
            <a:endParaRPr lang="ru-RU"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476672"/>
            <a:ext cx="8267700" cy="6264696"/>
          </a:xfrm>
        </p:spPr>
        <p:txBody>
          <a:bodyPr/>
          <a:lstStyle/>
          <a:p>
            <a:pPr marL="0" indent="0" algn="ctr">
              <a:buNone/>
            </a:pPr>
            <a:r>
              <a:rPr lang="en-US" sz="4000" b="1" dirty="0"/>
              <a:t>Business meeting</a:t>
            </a:r>
            <a:endParaRPr lang="ru-RU" sz="2200" b="1" i="1" dirty="0"/>
          </a:p>
          <a:p>
            <a:pPr marL="0" indent="0" algn="just">
              <a:buNone/>
            </a:pPr>
            <a:r>
              <a:rPr lang="ru-RU" sz="2200" b="1" i="1" dirty="0"/>
              <a:t>     </a:t>
            </a:r>
            <a:endParaRPr lang="ru-RU" sz="2200" b="1" i="1" dirty="0"/>
          </a:p>
          <a:p>
            <a:pPr marL="0" indent="0" algn="just">
              <a:buNone/>
            </a:pPr>
            <a:r>
              <a:rPr lang="ru-RU" sz="2200" b="1" i="1" dirty="0"/>
              <a:t>     </a:t>
            </a:r>
            <a:r>
              <a:rPr lang="en-US" sz="2200" b="1" i="1" dirty="0"/>
              <a:t>Business meeting and business negotiations have one definition-it is business mutual communication with the purpose of achieving a joint solution. </a:t>
            </a:r>
            <a:r>
              <a:rPr lang="en-US" sz="2200" i="1" dirty="0"/>
              <a:t>A business meeting can be considered as the first stage of the negotiation process or its component part, during which the subject of further negotiations is specified, organizational issues are resolved. The success of further negotiations largely depends on the results of such preliminary contacts, on the impression you made during the "introductory" business meeting.     </a:t>
            </a:r>
            <a:endParaRPr lang="ru-RU" sz="2200" i="1" dirty="0"/>
          </a:p>
          <a:p>
            <a:pPr marL="0" indent="0" algn="just">
              <a:buNone/>
            </a:pPr>
            <a:r>
              <a:rPr lang="ru-RU" sz="2200" i="1" dirty="0"/>
              <a:t>    </a:t>
            </a:r>
            <a:r>
              <a:rPr lang="en-US" sz="2200" i="1" dirty="0"/>
              <a:t> To achieve success during a business meeting, it is necessary to encourage the interlocutor to communicate, to create the maximum field of opportunities for further business discussion and decision-making.</a:t>
            </a:r>
            <a:endParaRPr lang="ru-RU" sz="40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0" name="Rectangle 4"/>
          <p:cNvSpPr>
            <a:spLocks noGrp="1" noChangeArrowheads="1"/>
          </p:cNvSpPr>
          <p:nvPr>
            <p:ph type="ctrTitle"/>
          </p:nvPr>
        </p:nvSpPr>
        <p:spPr/>
        <p:txBody>
          <a:bodyPr/>
          <a:lstStyle/>
          <a:p>
            <a:r>
              <a:rPr lang="ru-RU" altLang="ru-RU" sz="3200" dirty="0"/>
              <a:t>Деловая встреча.</a:t>
            </a:r>
            <a:br>
              <a:rPr lang="ru-RU" altLang="ru-RU" sz="3200" dirty="0"/>
            </a:br>
            <a:r>
              <a:rPr lang="ru-RU" altLang="ru-RU" sz="3200" dirty="0"/>
              <a:t>Деловой этикет</a:t>
            </a:r>
            <a:endParaRPr lang="en-US" altLang="ru-RU" sz="3200" dirty="0"/>
          </a:p>
        </p:txBody>
      </p:sp>
      <p:sp>
        <p:nvSpPr>
          <p:cNvPr id="70661" name="Rectangle 5"/>
          <p:cNvSpPr>
            <a:spLocks noGrp="1" noChangeArrowheads="1"/>
          </p:cNvSpPr>
          <p:nvPr>
            <p:ph type="subTitle" idx="1"/>
          </p:nvPr>
        </p:nvSpPr>
        <p:spPr>
          <a:xfrm>
            <a:off x="5364088" y="4725144"/>
            <a:ext cx="3600400" cy="792088"/>
          </a:xfrm>
        </p:spPr>
        <p:txBody>
          <a:bodyPr/>
          <a:lstStyle/>
          <a:p>
            <a:r>
              <a:t>Деловой этикет</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altLang="ru-RU" sz="4000" dirty="0">
                <a:solidFill>
                  <a:schemeClr val="tx1"/>
                </a:solidFill>
              </a:rPr>
              <a:t>Деловой этикет</a:t>
            </a:r>
            <a:endParaRPr lang="en-US" altLang="ru-RU" sz="4000" dirty="0">
              <a:solidFill>
                <a:schemeClr val="tx1"/>
              </a:solidFill>
            </a:endParaRPr>
          </a:p>
        </p:txBody>
      </p:sp>
      <p:sp>
        <p:nvSpPr>
          <p:cNvPr id="40992" name="Text Box 32"/>
          <p:cNvSpPr txBox="1">
            <a:spLocks noChangeArrowheads="1"/>
          </p:cNvSpPr>
          <p:nvPr/>
        </p:nvSpPr>
        <p:spPr bwMode="auto">
          <a:xfrm>
            <a:off x="1660525" y="7223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ru-RU" altLang="ru-RU" b="0"/>
          </a:p>
        </p:txBody>
      </p:sp>
      <p:sp>
        <p:nvSpPr>
          <p:cNvPr id="40998" name="AutoShape 38"/>
          <p:cNvSpPr>
            <a:spLocks noChangeArrowheads="1"/>
          </p:cNvSpPr>
          <p:nvPr/>
        </p:nvSpPr>
        <p:spPr bwMode="ltGray">
          <a:xfrm rot="5400000">
            <a:off x="-2427287" y="1603375"/>
            <a:ext cx="4824412" cy="4770438"/>
          </a:xfrm>
          <a:custGeom>
            <a:avLst/>
            <a:gdLst>
              <a:gd name="G0" fmla="+- 10478 0 0"/>
              <a:gd name="G1" fmla="+- -11739500 0 0"/>
              <a:gd name="G2" fmla="+- 0 0 -11739500"/>
              <a:gd name="T0" fmla="*/ 0 256 1"/>
              <a:gd name="T1" fmla="*/ 180 256 1"/>
              <a:gd name="G3" fmla="+- -11739500 T0 T1"/>
              <a:gd name="T2" fmla="*/ 0 256 1"/>
              <a:gd name="T3" fmla="*/ 90 256 1"/>
              <a:gd name="G4" fmla="+- -11739500 T2 T3"/>
              <a:gd name="G5" fmla="*/ G4 2 1"/>
              <a:gd name="T4" fmla="*/ 90 256 1"/>
              <a:gd name="T5" fmla="*/ 0 256 1"/>
              <a:gd name="G6" fmla="+- -11739500 T4 T5"/>
              <a:gd name="G7" fmla="*/ G6 2 1"/>
              <a:gd name="G8" fmla="abs -1173950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0478"/>
              <a:gd name="G18" fmla="*/ 10478 1 2"/>
              <a:gd name="G19" fmla="+- G18 5400 0"/>
              <a:gd name="G20" fmla="cos G19 -11739500"/>
              <a:gd name="G21" fmla="sin G19 -11739500"/>
              <a:gd name="G22" fmla="+- G20 10800 0"/>
              <a:gd name="G23" fmla="+- G21 10800 0"/>
              <a:gd name="G24" fmla="+- 10800 0 G20"/>
              <a:gd name="G25" fmla="+- 10478 10800 0"/>
              <a:gd name="G26" fmla="?: G9 G17 G25"/>
              <a:gd name="G27" fmla="?: G9 0 21600"/>
              <a:gd name="G28" fmla="cos 10800 -11739500"/>
              <a:gd name="G29" fmla="sin 10800 -11739500"/>
              <a:gd name="G30" fmla="sin 10478 -11739500"/>
              <a:gd name="G31" fmla="+- G28 10800 0"/>
              <a:gd name="G32" fmla="+- G29 10800 0"/>
              <a:gd name="G33" fmla="+- G30 10800 0"/>
              <a:gd name="G34" fmla="?: G4 0 G31"/>
              <a:gd name="G35" fmla="?: -11739500 G34 0"/>
              <a:gd name="G36" fmla="?: G6 G35 G31"/>
              <a:gd name="G37" fmla="+- 21600 0 G36"/>
              <a:gd name="G38" fmla="?: G4 0 G33"/>
              <a:gd name="G39" fmla="?: -11739500 G38 G32"/>
              <a:gd name="G40" fmla="?: G6 G39 0"/>
              <a:gd name="G41" fmla="?: G4 G32 21600"/>
              <a:gd name="G42" fmla="?: G6 G41 G33"/>
              <a:gd name="T12" fmla="*/ 10800 w 21600"/>
              <a:gd name="T13" fmla="*/ 0 h 21600"/>
              <a:gd name="T14" fmla="*/ 162 w 21600"/>
              <a:gd name="T15" fmla="*/ 10638 h 21600"/>
              <a:gd name="T16" fmla="*/ 10800 w 21600"/>
              <a:gd name="T17" fmla="*/ 322 h 21600"/>
              <a:gd name="T18" fmla="*/ 21438 w 21600"/>
              <a:gd name="T19" fmla="*/ 10638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323" y="10641"/>
                </a:moveTo>
                <a:cubicBezTo>
                  <a:pt x="410" y="4916"/>
                  <a:pt x="5075" y="322"/>
                  <a:pt x="10800" y="322"/>
                </a:cubicBezTo>
                <a:cubicBezTo>
                  <a:pt x="16524" y="322"/>
                  <a:pt x="21189" y="4916"/>
                  <a:pt x="21276" y="10641"/>
                </a:cubicBezTo>
                <a:lnTo>
                  <a:pt x="21598" y="10636"/>
                </a:lnTo>
                <a:cubicBezTo>
                  <a:pt x="21509" y="4736"/>
                  <a:pt x="16700" y="0"/>
                  <a:pt x="10799" y="0"/>
                </a:cubicBezTo>
                <a:cubicBezTo>
                  <a:pt x="4899" y="0"/>
                  <a:pt x="90" y="4736"/>
                  <a:pt x="1" y="10636"/>
                </a:cubicBezTo>
                <a:close/>
              </a:path>
            </a:pathLst>
          </a:custGeom>
          <a:gradFill rotWithShape="1">
            <a:gsLst>
              <a:gs pos="0">
                <a:schemeClr val="accent1"/>
              </a:gs>
              <a:gs pos="50000">
                <a:schemeClr val="bg1"/>
              </a:gs>
              <a:gs pos="100000">
                <a:schemeClr val="accent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ru-RU" dirty="0"/>
          </a:p>
        </p:txBody>
      </p:sp>
      <p:sp>
        <p:nvSpPr>
          <p:cNvPr id="41015" name="Oval 55"/>
          <p:cNvSpPr>
            <a:spLocks noChangeArrowheads="1"/>
          </p:cNvSpPr>
          <p:nvPr/>
        </p:nvSpPr>
        <p:spPr bwMode="gray">
          <a:xfrm>
            <a:off x="2024063" y="4575175"/>
            <a:ext cx="241300" cy="242888"/>
          </a:xfrm>
          <a:prstGeom prst="ellipse">
            <a:avLst/>
          </a:prstGeom>
          <a:gradFill rotWithShape="1">
            <a:gsLst>
              <a:gs pos="0">
                <a:srgbClr val="E9940B">
                  <a:gamma/>
                  <a:tint val="0"/>
                  <a:invGamma/>
                </a:srgbClr>
              </a:gs>
              <a:gs pos="100000">
                <a:srgbClr val="E9940B">
                  <a:alpha val="0"/>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88900" dir="10800000" kx="-3284103" algn="br" rotWithShape="0">
                    <a:schemeClr val="bg2">
                      <a:alpha val="50000"/>
                    </a:schemeClr>
                  </a:outerShdw>
                </a:effectLst>
              </a14:hiddenEffects>
            </a:ext>
          </a:extLst>
        </p:spPr>
        <p:txBody>
          <a:bodyPr wrap="none" anchor="ctr"/>
          <a:lstStyle/>
          <a:p>
            <a:endParaRPr lang="ru-RU"/>
          </a:p>
        </p:txBody>
      </p:sp>
      <p:sp>
        <p:nvSpPr>
          <p:cNvPr id="3" name="Прямоугольник 2"/>
          <p:cNvSpPr/>
          <p:nvPr/>
        </p:nvSpPr>
        <p:spPr>
          <a:xfrm>
            <a:off x="683568" y="1576388"/>
            <a:ext cx="8136904" cy="3476625"/>
          </a:xfrm>
          <a:prstGeom prst="rect">
            <a:avLst/>
          </a:prstGeom>
        </p:spPr>
        <p:txBody>
          <a:bodyPr wrap="square">
            <a:spAutoFit/>
          </a:bodyPr>
          <a:lstStyle/>
          <a:p>
            <a:pPr algn="just"/>
            <a:r>
              <a:rPr lang="ru-RU" sz="2200" dirty="0">
                <a:latin typeface="Times New Roman" panose="02020603050405020304" pitchFamily="18" charset="0"/>
                <a:cs typeface="Times New Roman" panose="02020603050405020304" pitchFamily="18" charset="0"/>
              </a:rPr>
              <a:t>     </a:t>
            </a:r>
            <a:endParaRPr lang="ru-RU" sz="2200" dirty="0">
              <a:latin typeface="Times New Roman" panose="02020603050405020304" pitchFamily="18" charset="0"/>
              <a:cs typeface="Times New Roman" panose="02020603050405020304" pitchFamily="18" charset="0"/>
            </a:endParaRPr>
          </a:p>
          <a:p>
            <a:pPr algn="just"/>
            <a:r>
              <a:rPr lang="ru-RU" sz="2200" dirty="0">
                <a:latin typeface="Times New Roman" panose="02020603050405020304" pitchFamily="18" charset="0"/>
                <a:cs typeface="Times New Roman" panose="02020603050405020304" pitchFamily="18" charset="0"/>
              </a:rPr>
              <a:t>      </a:t>
            </a:r>
            <a:r>
              <a:rPr lang="en-US" sz="2200" i="1" dirty="0">
                <a:latin typeface="Times New Roman" panose="02020603050405020304" pitchFamily="18" charset="0"/>
                <a:cs typeface="Times New Roman" panose="02020603050405020304" pitchFamily="18" charset="0"/>
              </a:rPr>
              <a:t>Этикет-это установленные правила поведения в деловых, официальных отношениях. </a:t>
            </a:r>
            <a:endParaRPr lang="en-US" sz="2200" i="1" dirty="0">
              <a:latin typeface="Times New Roman" panose="02020603050405020304" pitchFamily="18" charset="0"/>
              <a:cs typeface="Times New Roman" panose="02020603050405020304" pitchFamily="18" charset="0"/>
            </a:endParaRPr>
          </a:p>
          <a:p>
            <a:pPr algn="just"/>
            <a:r>
              <a:rPr lang="en-US" sz="2200" i="1" dirty="0">
                <a:latin typeface="Times New Roman" panose="02020603050405020304" pitchFamily="18" charset="0"/>
                <a:cs typeface="Times New Roman" panose="02020603050405020304" pitchFamily="18" charset="0"/>
              </a:rPr>
              <a:t> Это важнейший аспект нравственности профессионального поведения делового человека. </a:t>
            </a:r>
            <a:endParaRPr lang="en-US" sz="2200" i="1" dirty="0">
              <a:latin typeface="Times New Roman" panose="02020603050405020304" pitchFamily="18" charset="0"/>
              <a:cs typeface="Times New Roman" panose="02020603050405020304" pitchFamily="18" charset="0"/>
            </a:endParaRPr>
          </a:p>
          <a:p>
            <a:pPr algn="just"/>
            <a:r>
              <a:rPr lang="en-US" sz="2200" i="1" dirty="0">
                <a:latin typeface="Times New Roman" panose="02020603050405020304" pitchFamily="18" charset="0"/>
                <a:cs typeface="Times New Roman" panose="02020603050405020304" pitchFamily="18" charset="0"/>
              </a:rPr>
              <a:t> Хотя этикет и предполагает установление только внешних форм поведения, но без внутренней культуры, без соблюдения этических норм невозможно развитие реальных деловых отношений. Деловой этикет предписывает соблюдение правил культурного поведения, уважение к человеку.</a:t>
            </a:r>
            <a:endParaRPr lang="en-US" sz="2200" i="1"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1187624" y="609600"/>
            <a:ext cx="7344816" cy="1019200"/>
          </a:xfrm>
        </p:spPr>
        <p:txBody>
          <a:bodyPr/>
          <a:lstStyle/>
          <a:p>
            <a:r>
              <a:rPr lang="en-US"/>
              <a:t>Шесть основных заповедей делового этикета</a:t>
            </a:r>
            <a:r>
              <a:rPr lang="en-US" altLang="ru-RU" dirty="0"/>
              <a:t>Tip</a:t>
            </a:r>
            <a:endParaRPr lang="en-US" altLang="ru-RU" dirty="0"/>
          </a:p>
        </p:txBody>
      </p:sp>
      <p:sp>
        <p:nvSpPr>
          <p:cNvPr id="75779" name="Rectangle 3"/>
          <p:cNvSpPr>
            <a:spLocks noGrp="1" noChangeArrowheads="1"/>
          </p:cNvSpPr>
          <p:nvPr>
            <p:ph type="body" idx="1"/>
          </p:nvPr>
        </p:nvSpPr>
        <p:spPr>
          <a:xfrm>
            <a:off x="620713" y="1484784"/>
            <a:ext cx="7911727" cy="5184576"/>
          </a:xfrm>
        </p:spPr>
        <p:txBody>
          <a:bodyPr/>
          <a:lstStyle/>
          <a:p>
            <a:pPr marL="0" indent="0" algn="just">
              <a:buNone/>
            </a:pPr>
            <a:r>
              <a:rPr sz="2000" i="1" dirty="0"/>
              <a:t>1. Делайте все вовремя. Опоздание не только мешает работе, но и является первым признаком того, что на человека нельзя положиться. Принцип "вовремя" применяется к отчетам и любым другим задачам, возложенным на вас.</a:t>
            </a:r>
            <a:endParaRPr sz="2000" i="1" dirty="0"/>
          </a:p>
          <a:p>
            <a:pPr marL="0" indent="0" algn="just">
              <a:buNone/>
            </a:pPr>
            <a:r>
              <a:rPr sz="2000" i="1" dirty="0"/>
              <a:t>2. Не говорите слишком много. Смысл этого принципа заключается в том, что вы обязаны хранить секреты учреждения или конкретной сделки так же тщательно, как и секреты личного характера. Никогда никому не рассказывайте о том, что вы иногда слышите от коллеги, руководителя или подчиненного об их личной жизни.</a:t>
            </a:r>
            <a:endParaRPr sz="2000" i="1" dirty="0"/>
          </a:p>
          <a:p>
            <a:pPr marL="0" indent="0" algn="just">
              <a:buNone/>
            </a:pPr>
            <a:r>
              <a:rPr sz="2000" i="1" dirty="0"/>
              <a:t>3. Будьте добры, дружелюбны и гостеприимны. Ваши клиенты, заказчики, заказчики, коллеги или подчиненные могут придираться к вам сколько угодно, это не имеет значения: вы все равно обязаны вести себя вежливо.</a:t>
            </a:r>
            <a:br>
              <a:rPr lang="en-US" altLang="ru-RU" sz="2800" dirty="0"/>
            </a:br>
            <a:endParaRPr lang="en-US" altLang="ru-RU" sz="2800" dirty="0"/>
          </a:p>
          <a:p>
            <a:pPr lvl="1">
              <a:lnSpc>
                <a:spcPct val="90000"/>
              </a:lnSpc>
            </a:pPr>
            <a:endParaRPr lang="en-US" altLang="ru-RU" sz="28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pPr marL="0" indent="0" algn="just">
              <a:buNone/>
            </a:pPr>
            <a:r>
              <a:rPr lang="en-US" sz="2200" i="1" dirty="0">
                <a:latin typeface="Times New Roman" panose="02020603050405020304" pitchFamily="18" charset="0"/>
                <a:cs typeface="Times New Roman" panose="02020603050405020304" pitchFamily="18" charset="0"/>
              </a:rPr>
              <a:t>4. Думайте о других, а не только о себе. Внимание следует уделять не только клиентам или заказчикам, оно распространяется и на коллег, начальников и подчиненных. Всегда прислушивайтесь к критике и советам коллег, начальства и подчиненных. Не начинайте сразу же огрызаться, когда кто-то ставит под сомнение качество вашей работы, покажите, что вы цените соображения и опыт других людей. Уверенность в себе не должна мешать вам быть скромным.</a:t>
            </a:r>
            <a:endParaRPr lang="en-US" sz="2200" i="1" dirty="0">
              <a:latin typeface="Times New Roman" panose="02020603050405020304" pitchFamily="18" charset="0"/>
              <a:cs typeface="Times New Roman" panose="02020603050405020304" pitchFamily="18" charset="0"/>
            </a:endParaRPr>
          </a:p>
          <a:p>
            <a:pPr marL="0" indent="0" algn="just">
              <a:buNone/>
            </a:pPr>
            <a:r>
              <a:rPr lang="en-US" sz="2200" i="1" dirty="0">
                <a:latin typeface="Times New Roman" panose="02020603050405020304" pitchFamily="18" charset="0"/>
                <a:cs typeface="Times New Roman" panose="02020603050405020304" pitchFamily="18" charset="0"/>
              </a:rPr>
              <a:t>5. Одевайтесь так, как должно быть.</a:t>
            </a:r>
            <a:endParaRPr lang="en-US" sz="2200" i="1" dirty="0">
              <a:latin typeface="Times New Roman" panose="02020603050405020304" pitchFamily="18" charset="0"/>
              <a:cs typeface="Times New Roman" panose="02020603050405020304" pitchFamily="18" charset="0"/>
            </a:endParaRPr>
          </a:p>
          <a:p>
            <a:pPr marL="0" indent="0" algn="just">
              <a:buNone/>
            </a:pPr>
            <a:r>
              <a:rPr lang="en-US" sz="2200" i="1" dirty="0">
                <a:latin typeface="Times New Roman" panose="02020603050405020304" pitchFamily="18" charset="0"/>
                <a:cs typeface="Times New Roman" panose="02020603050405020304" pitchFamily="18" charset="0"/>
              </a:rPr>
              <a:t>6. Говорите и пишите хорошим языком.</a:t>
            </a:r>
            <a:endParaRPr lang="en-US" sz="2200" i="1"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Невербальный этикет</a:t>
            </a:r>
            <a:endParaRPr lang="en-US" dirty="0"/>
          </a:p>
        </p:txBody>
      </p:sp>
      <p:sp>
        <p:nvSpPr>
          <p:cNvPr id="3" name="Объект 2"/>
          <p:cNvSpPr>
            <a:spLocks noGrp="1"/>
          </p:cNvSpPr>
          <p:nvPr>
            <p:ph idx="1"/>
          </p:nvPr>
        </p:nvSpPr>
        <p:spPr>
          <a:xfrm>
            <a:off x="827584" y="1676400"/>
            <a:ext cx="7488832" cy="4648200"/>
          </a:xfrm>
        </p:spPr>
        <p:txBody>
          <a:bodyPr/>
          <a:lstStyle/>
          <a:p>
            <a:pPr marL="0" indent="0" algn="just">
              <a:buNone/>
            </a:pPr>
            <a:r>
              <a:rPr lang="ru-RU" sz="2200" i="1" dirty="0">
                <a:latin typeface="Times New Roman" panose="02020603050405020304" pitchFamily="18" charset="0"/>
                <a:cs typeface="Times New Roman" panose="02020603050405020304" pitchFamily="18" charset="0"/>
              </a:rPr>
              <a:t>    </a:t>
            </a:r>
            <a:endParaRPr lang="ru-RU" sz="2200" i="1" dirty="0">
              <a:latin typeface="Times New Roman" panose="02020603050405020304" pitchFamily="18" charset="0"/>
              <a:cs typeface="Times New Roman" panose="02020603050405020304" pitchFamily="18" charset="0"/>
            </a:endParaRPr>
          </a:p>
          <a:p>
            <a:pPr marL="0" indent="0" algn="just">
              <a:buNone/>
            </a:pPr>
            <a:r>
              <a:rPr lang="ru-RU" sz="2200" i="1" dirty="0">
                <a:latin typeface="Times New Roman" panose="02020603050405020304" pitchFamily="18" charset="0"/>
                <a:cs typeface="Times New Roman" panose="02020603050405020304" pitchFamily="18" charset="0"/>
              </a:rPr>
              <a:t>      </a:t>
            </a:r>
            <a:r>
              <a:rPr lang="en-US" sz="2200" i="1" dirty="0">
                <a:latin typeface="Times New Roman" panose="02020603050405020304" pitchFamily="18" charset="0"/>
                <a:cs typeface="Times New Roman" panose="02020603050405020304" pitchFamily="18" charset="0"/>
              </a:rPr>
              <a:t>Этикет выражается в самых разных аспектах нашего поведения. Например, различные движения человека, позы, которые он принимает, могут иметь положительное значение. Сравните вежливую позицию лицом к собеседнику и невежливую-спиной к нему. Это называется невербальным этикетом (то есть немой). </a:t>
            </a:r>
            <a:endParaRPr lang="en-US" sz="2200" i="1" dirty="0">
              <a:latin typeface="Times New Roman" panose="02020603050405020304" pitchFamily="18" charset="0"/>
              <a:cs typeface="Times New Roman" panose="02020603050405020304" pitchFamily="18" charset="0"/>
            </a:endParaRPr>
          </a:p>
          <a:p>
            <a:pPr marL="0" indent="0" algn="just">
              <a:buNone/>
            </a:pPr>
            <a:r>
              <a:rPr lang="en-US" sz="2200" i="1" dirty="0">
                <a:latin typeface="Times New Roman" panose="02020603050405020304" pitchFamily="18" charset="0"/>
                <a:cs typeface="Times New Roman" panose="02020603050405020304" pitchFamily="18" charset="0"/>
              </a:rPr>
              <a:t> Однако самую важную роль в правильном выражении отношений к людям играет речь-это словесный этикет.</a:t>
            </a:r>
            <a:endParaRPr lang="en-US" sz="2200" i="1"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Изысканность</a:t>
            </a:r>
            <a:endParaRPr lang="en-US" dirty="0"/>
          </a:p>
        </p:txBody>
      </p:sp>
      <p:sp>
        <p:nvSpPr>
          <p:cNvPr id="3" name="Объект 2"/>
          <p:cNvSpPr>
            <a:spLocks noGrp="1"/>
          </p:cNvSpPr>
          <p:nvPr>
            <p:ph idx="1"/>
          </p:nvPr>
        </p:nvSpPr>
        <p:spPr>
          <a:xfrm>
            <a:off x="827584" y="1676400"/>
            <a:ext cx="7488832" cy="4648200"/>
          </a:xfrm>
        </p:spPr>
        <p:txBody>
          <a:bodyPr/>
          <a:lstStyle/>
          <a:p>
            <a:pPr marL="0" indent="0" algn="just">
              <a:buNone/>
            </a:pPr>
            <a:r>
              <a:rPr lang="ru-RU" sz="2200" i="1" dirty="0">
                <a:latin typeface="Times New Roman" panose="02020603050405020304" pitchFamily="18" charset="0"/>
                <a:cs typeface="Times New Roman" panose="02020603050405020304" pitchFamily="18" charset="0"/>
              </a:rPr>
              <a:t>      </a:t>
            </a:r>
            <a:endParaRPr lang="ru-RU" sz="2200" i="1" dirty="0">
              <a:latin typeface="Times New Roman" panose="02020603050405020304" pitchFamily="18" charset="0"/>
              <a:cs typeface="Times New Roman" panose="02020603050405020304" pitchFamily="18" charset="0"/>
            </a:endParaRPr>
          </a:p>
          <a:p>
            <a:pPr marL="0" indent="0" algn="just">
              <a:buNone/>
            </a:pPr>
            <a:r>
              <a:rPr lang="ru-RU" sz="2200" i="1" dirty="0">
                <a:latin typeface="Times New Roman" panose="02020603050405020304" pitchFamily="18" charset="0"/>
                <a:cs typeface="Times New Roman" panose="02020603050405020304" pitchFamily="18" charset="0"/>
              </a:rPr>
              <a:t>      </a:t>
            </a:r>
            <a:r>
              <a:rPr lang="en-US" sz="2200" i="1">
                <a:latin typeface="Times New Roman" panose="02020603050405020304" pitchFamily="18" charset="0"/>
                <a:cs typeface="Times New Roman" panose="02020603050405020304" pitchFamily="18" charset="0"/>
              </a:rPr>
              <a:t>Следует соблюдать деликатность, чтобы ни одно обращение не превратилось в фамильярность и фамильярность, которые характерны при обращении только по отчеству: "Николаич", "Михалыч". Обращение в такой форме возможно от пожилого подчиненного, чаще всего рабочего, к молодому начальнику (мастеру, бригадиру). Или, наоборот, молодой специалист обращается к пожилому работнику: "Петрович, постарайся закончить работу к обеду". Но иногда такое обращение несет в себе оттенок самоиронии. При этой форме разговора используется обращение на "ты"."</a:t>
            </a:r>
            <a:endParaRPr lang="en-US" sz="2200" i="1">
              <a:latin typeface="Times New Roman" panose="02020603050405020304" pitchFamily="18" charset="0"/>
              <a:cs typeface="Times New Roman" panose="02020603050405020304"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Приветствие</a:t>
            </a:r>
            <a:endParaRPr lang="en-US" dirty="0"/>
          </a:p>
        </p:txBody>
      </p:sp>
      <p:sp>
        <p:nvSpPr>
          <p:cNvPr id="3" name="Объект 2"/>
          <p:cNvSpPr>
            <a:spLocks noGrp="1"/>
          </p:cNvSpPr>
          <p:nvPr>
            <p:ph idx="1"/>
          </p:nvPr>
        </p:nvSpPr>
        <p:spPr/>
        <p:txBody>
          <a:bodyPr/>
          <a:lstStyle/>
          <a:p>
            <a:pPr marL="0" indent="0">
              <a:buNone/>
            </a:pPr>
            <a:endParaRPr lang="ru-RU" dirty="0"/>
          </a:p>
          <a:p>
            <a:pPr marL="0" indent="0" algn="just">
              <a:buNone/>
            </a:pPr>
            <a:r>
              <a:rPr lang="ru-RU" sz="2200" i="1" dirty="0"/>
              <a:t>      </a:t>
            </a:r>
            <a:r>
              <a:rPr lang="en-US" sz="2200" i="1" dirty="0"/>
              <a:t>Важное место в деловом этикете занимает приветствие. Встречаясь друг с другом, мы обмениваемся фразами: "Здравствуйте", " Добрый день (утро, вечер)", "Здравствуйте". Люди празднуют встречу друг с другом по-разному: например, военный салют, мужчины пожимают друг другу руки, молодые люди машут, иногда люди обнимаются при встрече. В приветствии мы желаем друг другу здоровья, мира и счастья.</a:t>
            </a:r>
            <a:endParaRPr lang="en-US" sz="2200" i="1"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Культура речи</a:t>
            </a:r>
            <a:endParaRPr lang="en-US" dirty="0"/>
          </a:p>
        </p:txBody>
      </p:sp>
      <p:sp>
        <p:nvSpPr>
          <p:cNvPr id="3" name="Объект 2"/>
          <p:cNvSpPr>
            <a:spLocks noGrp="1"/>
          </p:cNvSpPr>
          <p:nvPr>
            <p:ph idx="1"/>
          </p:nvPr>
        </p:nvSpPr>
        <p:spPr/>
        <p:txBody>
          <a:bodyPr/>
          <a:lstStyle/>
          <a:p>
            <a:pPr marL="0" indent="0">
              <a:buNone/>
            </a:pPr>
            <a:endParaRPr lang="ru-RU" dirty="0"/>
          </a:p>
          <a:p>
            <a:pPr marL="0" indent="0" algn="just">
              <a:buNone/>
            </a:pPr>
            <a:r>
              <a:rPr lang="ru-RU" i="1" dirty="0"/>
              <a:t>     </a:t>
            </a:r>
            <a:r>
              <a:rPr i="1" dirty="0"/>
              <a:t>Обязательным условием делового контакта является культура речи. Культурная речь-это прежде всего правильная, грамотная речь и, кроме того, правильный тон общения, манера разговора, точно подобранные слова. Чем больше словарный запас (лексикон) человека, тем лучше он владеет языком, знает больше (является интересным собеседником), ему легче выражать свои мысли и чувства, а также понимать себя и других.</a:t>
            </a:r>
            <a:endParaRPr i="1"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57400" y="609600"/>
            <a:ext cx="6619056" cy="487363"/>
          </a:xfrm>
        </p:spPr>
        <p:txBody>
          <a:bodyPr/>
          <a:lstStyle/>
          <a:p>
            <a:pPr algn="just"/>
            <a:r>
              <a:rPr lang="en-US" dirty="0"/>
              <a:t>Рекомендации специалистов</a:t>
            </a:r>
            <a:endParaRPr lang="en-US" dirty="0"/>
          </a:p>
        </p:txBody>
      </p:sp>
      <p:sp>
        <p:nvSpPr>
          <p:cNvPr id="3" name="Объект 2"/>
          <p:cNvSpPr>
            <a:spLocks noGrp="1"/>
          </p:cNvSpPr>
          <p:nvPr>
            <p:ph idx="1"/>
          </p:nvPr>
        </p:nvSpPr>
        <p:spPr>
          <a:xfrm>
            <a:off x="457200" y="1676400"/>
            <a:ext cx="8267700" cy="4776936"/>
          </a:xfrm>
        </p:spPr>
        <p:txBody>
          <a:bodyPr/>
          <a:lstStyle/>
          <a:p>
            <a:pPr marL="0" indent="0" algn="just">
              <a:buNone/>
            </a:pPr>
            <a:r>
              <a:rPr lang="en-US" sz="2200" i="1" dirty="0"/>
              <a:t>Эксперты рекомендуют:</a:t>
            </a:r>
            <a:endParaRPr lang="en-US" sz="2200" i="1" dirty="0"/>
          </a:p>
          <a:p>
            <a:pPr marL="0" indent="0" algn="just">
              <a:buNone/>
            </a:pPr>
            <a:r>
              <a:rPr lang="en-US" sz="2200" i="1" dirty="0"/>
              <a:t> следите за правильным употреблением слов, их произношением и ударением;</a:t>
            </a:r>
            <a:endParaRPr lang="en-US" sz="2200" i="1" dirty="0"/>
          </a:p>
          <a:p>
            <a:pPr marL="0" indent="0" algn="just">
              <a:buNone/>
            </a:pPr>
            <a:r>
              <a:rPr lang="en-US" sz="2200" i="1" dirty="0"/>
              <a:t>не используйте фразы, содержащие дополнительные слова (например, "совершенно новый" вместо " новый»);</a:t>
            </a:r>
            <a:endParaRPr lang="en-US" sz="2200" i="1" dirty="0"/>
          </a:p>
          <a:p>
            <a:pPr marL="0" indent="0" algn="just">
              <a:buNone/>
            </a:pPr>
            <a:r>
              <a:rPr lang="en-US" sz="2200" i="1" dirty="0"/>
              <a:t>избавиться от слов - "паразитов" ("так сказать"," такой", "ну" и т.д.);</a:t>
            </a:r>
            <a:endParaRPr lang="en-US" sz="2200" i="1" dirty="0"/>
          </a:p>
          <a:p>
            <a:pPr marL="0" indent="0" algn="just">
              <a:buNone/>
            </a:pPr>
            <a:r>
              <a:rPr lang="en-US" sz="2200" i="1" dirty="0"/>
              <a:t>избегать высокомерия, категоричности и высокомерия. </a:t>
            </a:r>
            <a:endParaRPr lang="en-US" sz="2200" i="1" dirty="0"/>
          </a:p>
          <a:p>
            <a:pPr marL="0" indent="0" algn="just">
              <a:buNone/>
            </a:pPr>
            <a:r>
              <a:rPr lang="en-US" sz="2200" i="1" dirty="0"/>
              <a:t> Привычка говорить "спасибо", вежливость и вежливость, использование соответствующего языка и умение одеваться соответствующим образом относятся к числу ценных черт, повышающих шансы на успех.</a:t>
            </a:r>
            <a:endParaRPr lang="en-US" sz="2200" i="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altLang="ru-RU" sz="4000" dirty="0">
                <a:solidFill>
                  <a:schemeClr val="tx1"/>
                </a:solidFill>
              </a:rPr>
              <a:t>Business etiquette</a:t>
            </a:r>
            <a:endParaRPr lang="en-US" altLang="ru-RU" sz="4000" dirty="0">
              <a:solidFill>
                <a:schemeClr val="tx1"/>
              </a:solidFill>
            </a:endParaRPr>
          </a:p>
        </p:txBody>
      </p:sp>
      <p:sp>
        <p:nvSpPr>
          <p:cNvPr id="40992" name="Text Box 32"/>
          <p:cNvSpPr txBox="1">
            <a:spLocks noChangeArrowheads="1"/>
          </p:cNvSpPr>
          <p:nvPr/>
        </p:nvSpPr>
        <p:spPr bwMode="auto">
          <a:xfrm>
            <a:off x="1660525" y="7223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ru-RU" altLang="ru-RU" b="0"/>
          </a:p>
        </p:txBody>
      </p:sp>
      <p:sp>
        <p:nvSpPr>
          <p:cNvPr id="40998" name="AutoShape 38"/>
          <p:cNvSpPr>
            <a:spLocks noChangeArrowheads="1"/>
          </p:cNvSpPr>
          <p:nvPr/>
        </p:nvSpPr>
        <p:spPr bwMode="ltGray">
          <a:xfrm rot="5400000">
            <a:off x="-2427287" y="1603375"/>
            <a:ext cx="4824412" cy="4770438"/>
          </a:xfrm>
          <a:custGeom>
            <a:avLst/>
            <a:gdLst>
              <a:gd name="G0" fmla="+- 10478 0 0"/>
              <a:gd name="G1" fmla="+- -11739500 0 0"/>
              <a:gd name="G2" fmla="+- 0 0 -11739500"/>
              <a:gd name="T0" fmla="*/ 0 256 1"/>
              <a:gd name="T1" fmla="*/ 180 256 1"/>
              <a:gd name="G3" fmla="+- -11739500 T0 T1"/>
              <a:gd name="T2" fmla="*/ 0 256 1"/>
              <a:gd name="T3" fmla="*/ 90 256 1"/>
              <a:gd name="G4" fmla="+- -11739500 T2 T3"/>
              <a:gd name="G5" fmla="*/ G4 2 1"/>
              <a:gd name="T4" fmla="*/ 90 256 1"/>
              <a:gd name="T5" fmla="*/ 0 256 1"/>
              <a:gd name="G6" fmla="+- -11739500 T4 T5"/>
              <a:gd name="G7" fmla="*/ G6 2 1"/>
              <a:gd name="G8" fmla="abs -1173950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0478"/>
              <a:gd name="G18" fmla="*/ 10478 1 2"/>
              <a:gd name="G19" fmla="+- G18 5400 0"/>
              <a:gd name="G20" fmla="cos G19 -11739500"/>
              <a:gd name="G21" fmla="sin G19 -11739500"/>
              <a:gd name="G22" fmla="+- G20 10800 0"/>
              <a:gd name="G23" fmla="+- G21 10800 0"/>
              <a:gd name="G24" fmla="+- 10800 0 G20"/>
              <a:gd name="G25" fmla="+- 10478 10800 0"/>
              <a:gd name="G26" fmla="?: G9 G17 G25"/>
              <a:gd name="G27" fmla="?: G9 0 21600"/>
              <a:gd name="G28" fmla="cos 10800 -11739500"/>
              <a:gd name="G29" fmla="sin 10800 -11739500"/>
              <a:gd name="G30" fmla="sin 10478 -11739500"/>
              <a:gd name="G31" fmla="+- G28 10800 0"/>
              <a:gd name="G32" fmla="+- G29 10800 0"/>
              <a:gd name="G33" fmla="+- G30 10800 0"/>
              <a:gd name="G34" fmla="?: G4 0 G31"/>
              <a:gd name="G35" fmla="?: -11739500 G34 0"/>
              <a:gd name="G36" fmla="?: G6 G35 G31"/>
              <a:gd name="G37" fmla="+- 21600 0 G36"/>
              <a:gd name="G38" fmla="?: G4 0 G33"/>
              <a:gd name="G39" fmla="?: -11739500 G38 G32"/>
              <a:gd name="G40" fmla="?: G6 G39 0"/>
              <a:gd name="G41" fmla="?: G4 G32 21600"/>
              <a:gd name="G42" fmla="?: G6 G41 G33"/>
              <a:gd name="T12" fmla="*/ 10800 w 21600"/>
              <a:gd name="T13" fmla="*/ 0 h 21600"/>
              <a:gd name="T14" fmla="*/ 162 w 21600"/>
              <a:gd name="T15" fmla="*/ 10638 h 21600"/>
              <a:gd name="T16" fmla="*/ 10800 w 21600"/>
              <a:gd name="T17" fmla="*/ 322 h 21600"/>
              <a:gd name="T18" fmla="*/ 21438 w 21600"/>
              <a:gd name="T19" fmla="*/ 10638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323" y="10641"/>
                </a:moveTo>
                <a:cubicBezTo>
                  <a:pt x="410" y="4916"/>
                  <a:pt x="5075" y="322"/>
                  <a:pt x="10800" y="322"/>
                </a:cubicBezTo>
                <a:cubicBezTo>
                  <a:pt x="16524" y="322"/>
                  <a:pt x="21189" y="4916"/>
                  <a:pt x="21276" y="10641"/>
                </a:cubicBezTo>
                <a:lnTo>
                  <a:pt x="21598" y="10636"/>
                </a:lnTo>
                <a:cubicBezTo>
                  <a:pt x="21509" y="4736"/>
                  <a:pt x="16700" y="0"/>
                  <a:pt x="10799" y="0"/>
                </a:cubicBezTo>
                <a:cubicBezTo>
                  <a:pt x="4899" y="0"/>
                  <a:pt x="90" y="4736"/>
                  <a:pt x="1" y="10636"/>
                </a:cubicBezTo>
                <a:close/>
              </a:path>
            </a:pathLst>
          </a:custGeom>
          <a:gradFill rotWithShape="1">
            <a:gsLst>
              <a:gs pos="0">
                <a:schemeClr val="accent1"/>
              </a:gs>
              <a:gs pos="50000">
                <a:schemeClr val="bg1"/>
              </a:gs>
              <a:gs pos="100000">
                <a:schemeClr val="accent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ru-RU" dirty="0"/>
          </a:p>
        </p:txBody>
      </p:sp>
      <p:sp>
        <p:nvSpPr>
          <p:cNvPr id="41015" name="Oval 55"/>
          <p:cNvSpPr>
            <a:spLocks noChangeArrowheads="1"/>
          </p:cNvSpPr>
          <p:nvPr/>
        </p:nvSpPr>
        <p:spPr bwMode="gray">
          <a:xfrm>
            <a:off x="2024063" y="4575175"/>
            <a:ext cx="241300" cy="242888"/>
          </a:xfrm>
          <a:prstGeom prst="ellipse">
            <a:avLst/>
          </a:prstGeom>
          <a:gradFill rotWithShape="1">
            <a:gsLst>
              <a:gs pos="0">
                <a:srgbClr val="E9940B">
                  <a:gamma/>
                  <a:tint val="0"/>
                  <a:invGamma/>
                </a:srgbClr>
              </a:gs>
              <a:gs pos="100000">
                <a:srgbClr val="E9940B">
                  <a:alpha val="0"/>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88900" dir="10800000" kx="-3284103" algn="br" rotWithShape="0">
                    <a:schemeClr val="bg2">
                      <a:alpha val="50000"/>
                    </a:schemeClr>
                  </a:outerShdw>
                </a:effectLst>
              </a14:hiddenEffects>
            </a:ext>
          </a:extLst>
        </p:spPr>
        <p:txBody>
          <a:bodyPr wrap="none" anchor="ctr"/>
          <a:lstStyle/>
          <a:p>
            <a:endParaRPr lang="ru-RU"/>
          </a:p>
        </p:txBody>
      </p:sp>
      <p:sp>
        <p:nvSpPr>
          <p:cNvPr id="3" name="Прямоугольник 2"/>
          <p:cNvSpPr/>
          <p:nvPr/>
        </p:nvSpPr>
        <p:spPr>
          <a:xfrm>
            <a:off x="683568" y="1576388"/>
            <a:ext cx="8136904" cy="3754874"/>
          </a:xfrm>
          <a:prstGeom prst="rect">
            <a:avLst/>
          </a:prstGeom>
        </p:spPr>
        <p:txBody>
          <a:bodyPr wrap="square">
            <a:spAutoFit/>
          </a:bodyPr>
          <a:lstStyle/>
          <a:p>
            <a:pPr algn="just"/>
            <a:r>
              <a:rPr lang="ru-RU" sz="2200" dirty="0">
                <a:latin typeface="Times New Roman" panose="02020603050405020304" pitchFamily="18" charset="0"/>
                <a:cs typeface="Times New Roman" panose="02020603050405020304" pitchFamily="18" charset="0"/>
              </a:rPr>
              <a:t>     </a:t>
            </a:r>
            <a:endParaRPr lang="ru-RU" sz="2200" dirty="0">
              <a:latin typeface="Times New Roman" panose="02020603050405020304" pitchFamily="18" charset="0"/>
              <a:cs typeface="Times New Roman" panose="02020603050405020304" pitchFamily="18" charset="0"/>
            </a:endParaRPr>
          </a:p>
          <a:p>
            <a:pPr algn="just"/>
            <a:r>
              <a:rPr lang="ru-RU" sz="2200" dirty="0">
                <a:latin typeface="Times New Roman" panose="02020603050405020304" pitchFamily="18" charset="0"/>
                <a:cs typeface="Times New Roman" panose="02020603050405020304" pitchFamily="18" charset="0"/>
              </a:rPr>
              <a:t>      </a:t>
            </a:r>
            <a:r>
              <a:rPr lang="en-US" sz="2200" i="1" dirty="0">
                <a:latin typeface="Times New Roman" panose="02020603050405020304" pitchFamily="18" charset="0"/>
                <a:cs typeface="Times New Roman" panose="02020603050405020304" pitchFamily="18" charset="0"/>
              </a:rPr>
              <a:t>Etiquette is the established rules of conduct in business, official relations.      </a:t>
            </a:r>
            <a:endParaRPr lang="ru-RU" sz="2200" i="1" dirty="0">
              <a:latin typeface="Times New Roman" panose="02020603050405020304" pitchFamily="18" charset="0"/>
              <a:cs typeface="Times New Roman" panose="02020603050405020304" pitchFamily="18" charset="0"/>
            </a:endParaRPr>
          </a:p>
          <a:p>
            <a:pPr algn="just"/>
            <a:r>
              <a:rPr lang="ru-RU" sz="2200" i="1" dirty="0">
                <a:latin typeface="Times New Roman" panose="02020603050405020304" pitchFamily="18" charset="0"/>
                <a:cs typeface="Times New Roman" panose="02020603050405020304" pitchFamily="18" charset="0"/>
              </a:rPr>
              <a:t>    </a:t>
            </a:r>
            <a:r>
              <a:rPr lang="en-US" sz="2200" i="1" dirty="0">
                <a:latin typeface="Times New Roman" panose="02020603050405020304" pitchFamily="18" charset="0"/>
                <a:cs typeface="Times New Roman" panose="02020603050405020304" pitchFamily="18" charset="0"/>
              </a:rPr>
              <a:t>  </a:t>
            </a:r>
            <a:r>
              <a:rPr lang="en-US" sz="2200" b="0" i="1" dirty="0">
                <a:latin typeface="Times New Roman" panose="02020603050405020304" pitchFamily="18" charset="0"/>
                <a:cs typeface="Times New Roman" panose="02020603050405020304" pitchFamily="18" charset="0"/>
              </a:rPr>
              <a:t>It is the most important aspect of the morality of professional behavior of a business person.      </a:t>
            </a:r>
            <a:endParaRPr lang="ru-RU" sz="2200" b="0" i="1" dirty="0">
              <a:latin typeface="Times New Roman" panose="02020603050405020304" pitchFamily="18" charset="0"/>
              <a:cs typeface="Times New Roman" panose="02020603050405020304" pitchFamily="18" charset="0"/>
            </a:endParaRPr>
          </a:p>
          <a:p>
            <a:pPr algn="just"/>
            <a:r>
              <a:rPr lang="ru-RU" sz="2200" b="0" i="1" dirty="0">
                <a:latin typeface="Times New Roman" panose="02020603050405020304" pitchFamily="18" charset="0"/>
                <a:cs typeface="Times New Roman" panose="02020603050405020304" pitchFamily="18" charset="0"/>
              </a:rPr>
              <a:t>    </a:t>
            </a:r>
            <a:r>
              <a:rPr lang="en-US" sz="2200" b="0" i="1" dirty="0">
                <a:latin typeface="Times New Roman" panose="02020603050405020304" pitchFamily="18" charset="0"/>
                <a:cs typeface="Times New Roman" panose="02020603050405020304" pitchFamily="18" charset="0"/>
              </a:rPr>
              <a:t> Although etiquette and involves the establishment of only external forms of behavior, but without internal culture, without the observance of ethical standards can not develop a real business relationship. Business etiquette prescribes compliance with the rules of cultural behavior, respect for the person.</a:t>
            </a:r>
            <a:endParaRPr lang="ru-RU" sz="2200" b="0" dirty="0">
              <a:latin typeface="Times New Roman" panose="02020603050405020304" pitchFamily="18" charset="0"/>
              <a:cs typeface="Times New Roman" panose="02020603050405020304" pitchFamily="18" charset="0"/>
            </a:endParaRPr>
          </a:p>
          <a:p>
            <a:endParaRPr lang="ru-RU"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476672"/>
            <a:ext cx="8267700" cy="6264696"/>
          </a:xfrm>
        </p:spPr>
        <p:txBody>
          <a:bodyPr/>
          <a:lstStyle/>
          <a:p>
            <a:pPr marL="0" indent="0" algn="ctr">
              <a:buNone/>
            </a:pPr>
            <a:r>
              <a:rPr lang="en-US" sz="4000" b="1" dirty="0"/>
              <a:t>Деловая встреча</a:t>
            </a:r>
            <a:r>
              <a:rPr lang="ru-RU" sz="2200" b="1" i="1" dirty="0"/>
              <a:t>     </a:t>
            </a:r>
            <a:endParaRPr lang="ru-RU" sz="2200" b="1" i="1" dirty="0"/>
          </a:p>
          <a:p>
            <a:pPr marL="0" indent="0" algn="just">
              <a:buNone/>
            </a:pPr>
            <a:r>
              <a:rPr lang="ru-RU" sz="2200" b="1" i="1" dirty="0"/>
              <a:t>     </a:t>
            </a:r>
            <a:r>
              <a:rPr lang="en-US" sz="2200" i="1" dirty="0"/>
              <a:t>Деловая встреча и деловые переговоры имеют одно определение-это деловое взаимное общение с целью достижения совместного решения. Деловую встречу можно рассматривать как первый этап переговорного процесса или его составную часть, в ходе которой уточняется предмет дальнейших переговоров, решаются организационные вопросы. Успех дальнейших переговоров во многом зависит от результатов таких предварительных контактов, от впечатления, которое вы произвели во время "вводной" деловой встречи. </a:t>
            </a:r>
            <a:endParaRPr lang="en-US" sz="2200" i="1" dirty="0"/>
          </a:p>
          <a:p>
            <a:pPr marL="0" indent="0" algn="just">
              <a:buNone/>
            </a:pPr>
            <a:r>
              <a:rPr lang="en-US" sz="2200" i="1" dirty="0"/>
              <a:t> Чтобы добиться успеха во время деловой встречи, необходимо стимулировать собеседника к общению, создать максимальное поле возможностей для дальнейшего делового обсуждения и принятия решений.</a:t>
            </a:r>
            <a:endParaRPr lang="en-US" sz="2200" i="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1187624" y="609600"/>
            <a:ext cx="7344816" cy="1019200"/>
          </a:xfrm>
        </p:spPr>
        <p:txBody>
          <a:bodyPr/>
          <a:lstStyle/>
          <a:p>
            <a:r>
              <a:rPr lang="en-US" sz="2400" i="1" dirty="0"/>
              <a:t>Six basic commandments of business </a:t>
            </a:r>
            <a:r>
              <a:rPr lang="en-US" sz="2400" i="1" dirty="0" err="1"/>
              <a:t>etiquette</a:t>
            </a:r>
            <a:r>
              <a:rPr lang="en-US" altLang="ru-RU" dirty="0" err="1"/>
              <a:t>t</a:t>
            </a:r>
            <a:r>
              <a:rPr lang="en-US" altLang="ru-RU" dirty="0"/>
              <a:t> Tip</a:t>
            </a:r>
            <a:endParaRPr lang="en-US" altLang="ru-RU" dirty="0"/>
          </a:p>
        </p:txBody>
      </p:sp>
      <p:sp>
        <p:nvSpPr>
          <p:cNvPr id="75779" name="Rectangle 3"/>
          <p:cNvSpPr>
            <a:spLocks noGrp="1" noChangeArrowheads="1"/>
          </p:cNvSpPr>
          <p:nvPr>
            <p:ph type="body" idx="1"/>
          </p:nvPr>
        </p:nvSpPr>
        <p:spPr>
          <a:xfrm>
            <a:off x="620713" y="1484784"/>
            <a:ext cx="7911727" cy="5184576"/>
          </a:xfrm>
        </p:spPr>
        <p:txBody>
          <a:bodyPr/>
          <a:lstStyle/>
          <a:p>
            <a:pPr marL="0" indent="0" algn="just">
              <a:buNone/>
            </a:pPr>
            <a:r>
              <a:rPr lang="ru-RU" sz="2000" b="1" i="1" dirty="0"/>
              <a:t>1. </a:t>
            </a:r>
            <a:r>
              <a:rPr lang="en-US" sz="2000" b="1" i="1" dirty="0"/>
              <a:t>Do everything on time. </a:t>
            </a:r>
            <a:r>
              <a:rPr lang="en-US" sz="2000" i="1" dirty="0"/>
              <a:t>Tardiness not only interferes with work, but also is the first sign that a person can not be relied on. The principle of "on time" applies to reports and any other tasks assigned to you.</a:t>
            </a:r>
            <a:endParaRPr lang="ru-RU" sz="2000" i="1" dirty="0"/>
          </a:p>
          <a:p>
            <a:pPr marL="0" indent="0" algn="just">
              <a:buNone/>
            </a:pPr>
            <a:r>
              <a:rPr lang="en-US" sz="2000" b="1" i="1" dirty="0"/>
              <a:t>2. Don't talk too much. </a:t>
            </a:r>
            <a:r>
              <a:rPr lang="en-US" sz="2000" i="1" dirty="0"/>
              <a:t>The meaning of this principle is that you are obliged to keep the secrets of the institution or a particular transaction as carefully as the secrets of a personal nature. Never tell anyone what you sometimes hear from a colleague, Manager or subordinate about their personal life.</a:t>
            </a:r>
            <a:endParaRPr lang="ru-RU" sz="2000" i="1" dirty="0"/>
          </a:p>
          <a:p>
            <a:pPr marL="0" indent="0" algn="just">
              <a:buNone/>
            </a:pPr>
            <a:r>
              <a:rPr lang="en-US" sz="2000" b="1" i="1" dirty="0"/>
              <a:t>3. Be kind, friendly and welcoming. </a:t>
            </a:r>
            <a:r>
              <a:rPr lang="en-US" sz="2000" i="1" dirty="0"/>
              <a:t>Your customers, customers, customers, co-workers or subordinates can find fault with you as much as they want, it does not matter: you are still obliged to behave politely, affably and benevolently.</a:t>
            </a:r>
            <a:endParaRPr lang="ru-RU" sz="1800" dirty="0"/>
          </a:p>
          <a:p>
            <a:pPr marL="0" indent="0">
              <a:lnSpc>
                <a:spcPct val="90000"/>
              </a:lnSpc>
              <a:buNone/>
            </a:pPr>
            <a:br>
              <a:rPr lang="en-US" altLang="ru-RU" sz="2800" dirty="0"/>
            </a:br>
            <a:endParaRPr lang="en-US" altLang="ru-RU" sz="2800" dirty="0"/>
          </a:p>
          <a:p>
            <a:pPr lvl="1">
              <a:lnSpc>
                <a:spcPct val="90000"/>
              </a:lnSpc>
            </a:pPr>
            <a:endParaRPr lang="en-US" altLang="ru-RU" sz="28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pPr marL="0" indent="0" algn="just">
              <a:buNone/>
            </a:pPr>
            <a:r>
              <a:rPr lang="en-US" sz="2200" b="1" i="1" dirty="0">
                <a:latin typeface="Times New Roman" panose="02020603050405020304" pitchFamily="18" charset="0"/>
                <a:cs typeface="Times New Roman" panose="02020603050405020304" pitchFamily="18" charset="0"/>
              </a:rPr>
              <a:t>4. Think of others, not just yourself. </a:t>
            </a:r>
            <a:r>
              <a:rPr lang="en-US" sz="2200" i="1" dirty="0">
                <a:latin typeface="Times New Roman" panose="02020603050405020304" pitchFamily="18" charset="0"/>
                <a:cs typeface="Times New Roman" panose="02020603050405020304" pitchFamily="18" charset="0"/>
              </a:rPr>
              <a:t>Attention should be paid not only to customers or customers, it extends to colleagues, superiors and subordinates. Always listen to the criticism and advice of colleagues, superiors and subordinates. Don't start snapping right away when someone questions the quality of your work, show that you appreciate the considerations and experience of other people. Self-confidence should not prevent you from being modest.</a:t>
            </a:r>
            <a:endParaRPr lang="ru-RU" sz="2200" i="1" dirty="0">
              <a:latin typeface="Times New Roman" panose="02020603050405020304" pitchFamily="18" charset="0"/>
              <a:cs typeface="Times New Roman" panose="02020603050405020304" pitchFamily="18" charset="0"/>
            </a:endParaRPr>
          </a:p>
          <a:p>
            <a:pPr marL="0" indent="0">
              <a:buNone/>
            </a:pPr>
            <a:r>
              <a:rPr lang="en-US" sz="2200" b="1" i="1" dirty="0">
                <a:latin typeface="Times New Roman" panose="02020603050405020304" pitchFamily="18" charset="0"/>
                <a:cs typeface="Times New Roman" panose="02020603050405020304" pitchFamily="18" charset="0"/>
              </a:rPr>
              <a:t>5. Dress as it should be.</a:t>
            </a:r>
            <a:endParaRPr lang="ru-RU" sz="2200" b="1" i="1" dirty="0">
              <a:latin typeface="Times New Roman" panose="02020603050405020304" pitchFamily="18" charset="0"/>
              <a:cs typeface="Times New Roman" panose="02020603050405020304" pitchFamily="18" charset="0"/>
            </a:endParaRPr>
          </a:p>
          <a:p>
            <a:pPr marL="0" indent="0">
              <a:buNone/>
            </a:pPr>
            <a:r>
              <a:rPr lang="en-US" sz="2200" b="1" i="1" dirty="0">
                <a:latin typeface="Times New Roman" panose="02020603050405020304" pitchFamily="18" charset="0"/>
                <a:cs typeface="Times New Roman" panose="02020603050405020304" pitchFamily="18" charset="0"/>
              </a:rPr>
              <a:t>6. Speak and write good language.</a:t>
            </a:r>
            <a:endParaRPr lang="ru-RU"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Non-verbal etiquette</a:t>
            </a:r>
            <a:endParaRPr lang="ru-RU" dirty="0"/>
          </a:p>
        </p:txBody>
      </p:sp>
      <p:sp>
        <p:nvSpPr>
          <p:cNvPr id="3" name="Объект 2"/>
          <p:cNvSpPr>
            <a:spLocks noGrp="1"/>
          </p:cNvSpPr>
          <p:nvPr>
            <p:ph idx="1"/>
          </p:nvPr>
        </p:nvSpPr>
        <p:spPr>
          <a:xfrm>
            <a:off x="827584" y="1676400"/>
            <a:ext cx="7488832" cy="4648200"/>
          </a:xfrm>
        </p:spPr>
        <p:txBody>
          <a:bodyPr/>
          <a:lstStyle/>
          <a:p>
            <a:pPr marL="0" indent="0" algn="just">
              <a:buNone/>
            </a:pPr>
            <a:r>
              <a:rPr lang="ru-RU" sz="2200" i="1" dirty="0">
                <a:latin typeface="Times New Roman" panose="02020603050405020304" pitchFamily="18" charset="0"/>
                <a:cs typeface="Times New Roman" panose="02020603050405020304" pitchFamily="18" charset="0"/>
              </a:rPr>
              <a:t>    </a:t>
            </a:r>
            <a:endParaRPr lang="ru-RU" sz="2200" i="1" dirty="0">
              <a:latin typeface="Times New Roman" panose="02020603050405020304" pitchFamily="18" charset="0"/>
              <a:cs typeface="Times New Roman" panose="02020603050405020304" pitchFamily="18" charset="0"/>
            </a:endParaRPr>
          </a:p>
          <a:p>
            <a:pPr marL="0" indent="0" algn="just">
              <a:buNone/>
            </a:pPr>
            <a:r>
              <a:rPr lang="ru-RU" sz="2200" i="1" dirty="0">
                <a:latin typeface="Times New Roman" panose="02020603050405020304" pitchFamily="18" charset="0"/>
                <a:cs typeface="Times New Roman" panose="02020603050405020304" pitchFamily="18" charset="0"/>
              </a:rPr>
              <a:t>      </a:t>
            </a:r>
            <a:r>
              <a:rPr lang="en-US" sz="2200" i="1" dirty="0">
                <a:latin typeface="Times New Roman" panose="02020603050405020304" pitchFamily="18" charset="0"/>
                <a:cs typeface="Times New Roman" panose="02020603050405020304" pitchFamily="18" charset="0"/>
              </a:rPr>
              <a:t>Etiquette is expressed in a variety of aspects of our behavior. For example, a variety of movements of a person, poses that he takes can have a positive meaning. Compare the polite position facing the interlocutor and the impolite-back to him. This is called non-verbal etiquette (i.e. dumb).        </a:t>
            </a:r>
            <a:endParaRPr lang="ru-RU" sz="2200" i="1" dirty="0">
              <a:latin typeface="Times New Roman" panose="02020603050405020304" pitchFamily="18" charset="0"/>
              <a:cs typeface="Times New Roman" panose="02020603050405020304" pitchFamily="18" charset="0"/>
            </a:endParaRPr>
          </a:p>
          <a:p>
            <a:pPr marL="0" indent="0" algn="just">
              <a:buNone/>
            </a:pPr>
            <a:r>
              <a:rPr lang="ru-RU" sz="2200" i="1" dirty="0">
                <a:latin typeface="Times New Roman" panose="02020603050405020304" pitchFamily="18" charset="0"/>
                <a:cs typeface="Times New Roman" panose="02020603050405020304" pitchFamily="18" charset="0"/>
              </a:rPr>
              <a:t>       </a:t>
            </a:r>
            <a:r>
              <a:rPr lang="en-US" sz="2200" i="1" dirty="0">
                <a:latin typeface="Times New Roman" panose="02020603050405020304" pitchFamily="18" charset="0"/>
                <a:cs typeface="Times New Roman" panose="02020603050405020304" pitchFamily="18" charset="0"/>
              </a:rPr>
              <a:t>However, the most important role in the proper expression of relations to people is played by speech-it is verbal etiquette.</a:t>
            </a:r>
            <a:endParaRPr lang="ru-RU" i="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Delicacy</a:t>
            </a:r>
            <a:endParaRPr lang="ru-RU" dirty="0"/>
          </a:p>
        </p:txBody>
      </p:sp>
      <p:sp>
        <p:nvSpPr>
          <p:cNvPr id="3" name="Объект 2"/>
          <p:cNvSpPr>
            <a:spLocks noGrp="1"/>
          </p:cNvSpPr>
          <p:nvPr>
            <p:ph idx="1"/>
          </p:nvPr>
        </p:nvSpPr>
        <p:spPr>
          <a:xfrm>
            <a:off x="827584" y="1676400"/>
            <a:ext cx="7488832" cy="4648200"/>
          </a:xfrm>
        </p:spPr>
        <p:txBody>
          <a:bodyPr/>
          <a:lstStyle/>
          <a:p>
            <a:pPr marL="0" indent="0" algn="just">
              <a:buNone/>
            </a:pPr>
            <a:r>
              <a:rPr lang="ru-RU" sz="2200" i="1" dirty="0">
                <a:latin typeface="Times New Roman" panose="02020603050405020304" pitchFamily="18" charset="0"/>
                <a:cs typeface="Times New Roman" panose="02020603050405020304" pitchFamily="18" charset="0"/>
              </a:rPr>
              <a:t>      </a:t>
            </a:r>
            <a:endParaRPr lang="ru-RU" sz="2200" i="1" dirty="0">
              <a:latin typeface="Times New Roman" panose="02020603050405020304" pitchFamily="18" charset="0"/>
              <a:cs typeface="Times New Roman" panose="02020603050405020304" pitchFamily="18" charset="0"/>
            </a:endParaRPr>
          </a:p>
          <a:p>
            <a:pPr marL="0" indent="0" algn="just">
              <a:buNone/>
            </a:pPr>
            <a:r>
              <a:rPr lang="ru-RU" sz="2200" i="1" dirty="0">
                <a:latin typeface="Times New Roman" panose="02020603050405020304" pitchFamily="18" charset="0"/>
                <a:cs typeface="Times New Roman" panose="02020603050405020304" pitchFamily="18" charset="0"/>
              </a:rPr>
              <a:t>      </a:t>
            </a:r>
            <a:r>
              <a:rPr lang="en-US" sz="2200" i="1" dirty="0">
                <a:latin typeface="Times New Roman" panose="02020603050405020304" pitchFamily="18" charset="0"/>
                <a:cs typeface="Times New Roman" panose="02020603050405020304" pitchFamily="18" charset="0"/>
              </a:rPr>
              <a:t>It is necessary to observe delicacy that any address did not turn into familiarity and familiarity which are characteristic at the address only on a patronymic: "</a:t>
            </a:r>
            <a:r>
              <a:rPr lang="en-US" sz="2200" i="1" dirty="0" err="1">
                <a:latin typeface="Times New Roman" panose="02020603050405020304" pitchFamily="18" charset="0"/>
                <a:cs typeface="Times New Roman" panose="02020603050405020304" pitchFamily="18" charset="0"/>
              </a:rPr>
              <a:t>Nikolaich</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Mikhalych</a:t>
            </a:r>
            <a:r>
              <a:rPr lang="en-US" sz="2200" i="1" dirty="0">
                <a:latin typeface="Times New Roman" panose="02020603050405020304" pitchFamily="18" charset="0"/>
                <a:cs typeface="Times New Roman" panose="02020603050405020304" pitchFamily="18" charset="0"/>
              </a:rPr>
              <a:t>". Treatment in this form is possible from an elderly subordinate, most often a worker, to a young boss (master, foreman). Or, on the contrary, the young specialist addresses to the elderly worker: "</a:t>
            </a:r>
            <a:r>
              <a:rPr lang="en-US" sz="2200" i="1" dirty="0" err="1">
                <a:latin typeface="Times New Roman" panose="02020603050405020304" pitchFamily="18" charset="0"/>
                <a:cs typeface="Times New Roman" panose="02020603050405020304" pitchFamily="18" charset="0"/>
              </a:rPr>
              <a:t>Petrovich</a:t>
            </a:r>
            <a:r>
              <a:rPr lang="en-US" sz="2200" i="1" dirty="0">
                <a:latin typeface="Times New Roman" panose="02020603050405020304" pitchFamily="18" charset="0"/>
                <a:cs typeface="Times New Roman" panose="02020603050405020304" pitchFamily="18" charset="0"/>
              </a:rPr>
              <a:t>, try to finish work by a dinner". But sometimes such treatment carries a tinge of self-irony. Under this form of conversation is used appeal on " you."</a:t>
            </a:r>
            <a:endParaRPr lang="ru-RU"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Greeting</a:t>
            </a:r>
            <a:endParaRPr lang="ru-RU" dirty="0"/>
          </a:p>
        </p:txBody>
      </p:sp>
      <p:sp>
        <p:nvSpPr>
          <p:cNvPr id="3" name="Объект 2"/>
          <p:cNvSpPr>
            <a:spLocks noGrp="1"/>
          </p:cNvSpPr>
          <p:nvPr>
            <p:ph idx="1"/>
          </p:nvPr>
        </p:nvSpPr>
        <p:spPr/>
        <p:txBody>
          <a:bodyPr/>
          <a:lstStyle/>
          <a:p>
            <a:pPr marL="0" indent="0">
              <a:buNone/>
            </a:pPr>
            <a:endParaRPr lang="ru-RU" dirty="0"/>
          </a:p>
          <a:p>
            <a:pPr marL="0" indent="0" algn="just">
              <a:buNone/>
            </a:pPr>
            <a:r>
              <a:rPr lang="ru-RU" sz="2200" i="1" dirty="0"/>
              <a:t>      </a:t>
            </a:r>
            <a:r>
              <a:rPr lang="en-US" sz="2200" i="1" dirty="0"/>
              <a:t>An important place in business etiquette is a greeting. Meeting with each other, we exchange phrases: "Hello", " Good afternoon (morning, evening)", "Hello". People celebrate the meeting with each other in different ways: for example, the military salute, men shake hands, young people wave, sometimes people hug when they meet. In greeting, we wish each other health, peace and happiness.</a:t>
            </a:r>
            <a:endParaRPr lang="ru-RU"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Culture of speech</a:t>
            </a:r>
            <a:endParaRPr lang="ru-RU" dirty="0"/>
          </a:p>
        </p:txBody>
      </p:sp>
      <p:sp>
        <p:nvSpPr>
          <p:cNvPr id="3" name="Объект 2"/>
          <p:cNvSpPr>
            <a:spLocks noGrp="1"/>
          </p:cNvSpPr>
          <p:nvPr>
            <p:ph idx="1"/>
          </p:nvPr>
        </p:nvSpPr>
        <p:spPr/>
        <p:txBody>
          <a:bodyPr/>
          <a:lstStyle/>
          <a:p>
            <a:pPr marL="0" indent="0">
              <a:buNone/>
            </a:pPr>
            <a:endParaRPr lang="ru-RU" dirty="0"/>
          </a:p>
          <a:p>
            <a:pPr marL="0" indent="0" algn="just">
              <a:buNone/>
            </a:pPr>
            <a:r>
              <a:rPr lang="ru-RU" i="1" dirty="0"/>
              <a:t>      </a:t>
            </a:r>
            <a:r>
              <a:rPr lang="en-US" i="1" dirty="0"/>
              <a:t>A prerequisite for business contact is the culture of speech. Cultural speech is first of all correct, competent speech and, in addition, the correct tone of communication, the manner of conversation, precisely chosen words. The greater the vocabulary (lexicon) of a person, the better he knows the language, knows more (is an interesting interlocutor), it is easier to Express their thoughts and feelings, as well as understand themselves and others.</a:t>
            </a:r>
            <a:endParaRPr lang="ru-RU"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57400" y="609600"/>
            <a:ext cx="6619056" cy="487363"/>
          </a:xfrm>
        </p:spPr>
        <p:txBody>
          <a:bodyPr/>
          <a:lstStyle/>
          <a:p>
            <a:pPr algn="just"/>
            <a:r>
              <a:rPr lang="en-US" dirty="0"/>
              <a:t>Recommendations of specialists</a:t>
            </a:r>
            <a:endParaRPr lang="ru-RU" dirty="0"/>
          </a:p>
        </p:txBody>
      </p:sp>
      <p:sp>
        <p:nvSpPr>
          <p:cNvPr id="3" name="Объект 2"/>
          <p:cNvSpPr>
            <a:spLocks noGrp="1"/>
          </p:cNvSpPr>
          <p:nvPr>
            <p:ph idx="1"/>
          </p:nvPr>
        </p:nvSpPr>
        <p:spPr>
          <a:xfrm>
            <a:off x="457200" y="1676400"/>
            <a:ext cx="8267700" cy="4776936"/>
          </a:xfrm>
        </p:spPr>
        <p:txBody>
          <a:bodyPr/>
          <a:lstStyle/>
          <a:p>
            <a:pPr marL="0" indent="0" algn="just">
              <a:buNone/>
            </a:pPr>
            <a:r>
              <a:rPr lang="en-US" sz="2200" i="1" dirty="0"/>
              <a:t>Experts recommend:</a:t>
            </a:r>
            <a:endParaRPr lang="ru-RU" sz="2200" i="1" dirty="0"/>
          </a:p>
          <a:p>
            <a:pPr algn="just"/>
            <a:r>
              <a:rPr lang="en-US" sz="2200" i="1" dirty="0"/>
              <a:t> monitor the correct use of words, their pronunciation and stress;</a:t>
            </a:r>
            <a:endParaRPr lang="ru-RU" sz="2200" i="1" dirty="0"/>
          </a:p>
          <a:p>
            <a:pPr algn="just"/>
            <a:r>
              <a:rPr lang="en-US" sz="2200" i="1" dirty="0"/>
              <a:t>do not use phrases that contain extra words (for example, "brand new" instead of " new»);</a:t>
            </a:r>
            <a:endParaRPr lang="ru-RU" sz="2200" i="1" dirty="0"/>
          </a:p>
          <a:p>
            <a:pPr algn="just"/>
            <a:r>
              <a:rPr lang="en-US" sz="2200" i="1" dirty="0"/>
              <a:t>to get rid of words - "parasites" ("so to speak", "such", "well" , etc.);</a:t>
            </a:r>
            <a:endParaRPr lang="ru-RU" sz="2200" i="1" dirty="0"/>
          </a:p>
          <a:p>
            <a:pPr algn="just"/>
            <a:r>
              <a:rPr lang="en-US" sz="2200" i="1" dirty="0"/>
              <a:t>avoid arrogance, categorical and arrogance.   </a:t>
            </a:r>
            <a:endParaRPr lang="ru-RU" sz="2200" i="1" dirty="0"/>
          </a:p>
          <a:p>
            <a:pPr marL="0" indent="0" algn="just">
              <a:buNone/>
            </a:pPr>
            <a:r>
              <a:rPr lang="en-US" sz="2200" i="1" dirty="0"/>
              <a:t>    The habit of saying "thank you", politeness and courtesy, the use of appropriate language and the ability to dress appropriately are among the valuable traits that increase the chance of success.</a:t>
            </a:r>
            <a:endParaRPr lang="ru-RU" dirty="0"/>
          </a:p>
        </p:txBody>
      </p:sp>
    </p:spTree>
  </p:cSld>
  <p:clrMapOvr>
    <a:masterClrMapping/>
  </p:clrMapOvr>
</p:sld>
</file>

<file path=ppt/theme/theme1.xml><?xml version="1.0" encoding="utf-8"?>
<a:theme xmlns:a="http://schemas.openxmlformats.org/drawingml/2006/main" name="Тема Office">
  <a:themeElements>
    <a:clrScheme name="Тема Office 3">
      <a:dk1>
        <a:srgbClr val="000000"/>
      </a:dk1>
      <a:lt1>
        <a:srgbClr val="FFFFFF"/>
      </a:lt1>
      <a:dk2>
        <a:srgbClr val="003399"/>
      </a:dk2>
      <a:lt2>
        <a:srgbClr val="C0C0C0"/>
      </a:lt2>
      <a:accent1>
        <a:srgbClr val="5E9CDA"/>
      </a:accent1>
      <a:accent2>
        <a:srgbClr val="93C052"/>
      </a:accent2>
      <a:accent3>
        <a:srgbClr val="FFFFFF"/>
      </a:accent3>
      <a:accent4>
        <a:srgbClr val="000000"/>
      </a:accent4>
      <a:accent5>
        <a:srgbClr val="B6CBEA"/>
      </a:accent5>
      <a:accent6>
        <a:srgbClr val="85AE49"/>
      </a:accent6>
      <a:hlink>
        <a:srgbClr val="FF9933"/>
      </a:hlink>
      <a:folHlink>
        <a:srgbClr val="855ADA"/>
      </a:folHlink>
    </a:clrScheme>
    <a:fontScheme name="Тема Office">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en-US" altLang="ru-RU" sz="1800" b="1"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en-US" altLang="ru-RU" sz="1800" b="1"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Тема Office 1">
        <a:dk1>
          <a:srgbClr val="000000"/>
        </a:dk1>
        <a:lt1>
          <a:srgbClr val="FFFFFF"/>
        </a:lt1>
        <a:dk2>
          <a:srgbClr val="142288"/>
        </a:dk2>
        <a:lt2>
          <a:srgbClr val="C0C0C0"/>
        </a:lt2>
        <a:accent1>
          <a:srgbClr val="39998E"/>
        </a:accent1>
        <a:accent2>
          <a:srgbClr val="14CAEE"/>
        </a:accent2>
        <a:accent3>
          <a:srgbClr val="FFFFFF"/>
        </a:accent3>
        <a:accent4>
          <a:srgbClr val="000000"/>
        </a:accent4>
        <a:accent5>
          <a:srgbClr val="AECAC6"/>
        </a:accent5>
        <a:accent6>
          <a:srgbClr val="11B7D8"/>
        </a:accent6>
        <a:hlink>
          <a:srgbClr val="8963E9"/>
        </a:hlink>
        <a:folHlink>
          <a:srgbClr val="3067B8"/>
        </a:folHlink>
      </a:clrScheme>
      <a:clrMap bg1="lt1" tx1="dk1" bg2="lt2" tx2="dk2" accent1="accent1" accent2="accent2" accent3="accent3" accent4="accent4" accent5="accent5" accent6="accent6" hlink="hlink" folHlink="folHlink"/>
    </a:extraClrScheme>
    <a:extraClrScheme>
      <a:clrScheme name="Тема Office 2">
        <a:dk1>
          <a:srgbClr val="000000"/>
        </a:dk1>
        <a:lt1>
          <a:srgbClr val="FFFFFF"/>
        </a:lt1>
        <a:dk2>
          <a:srgbClr val="124458"/>
        </a:dk2>
        <a:lt2>
          <a:srgbClr val="C0C0C0"/>
        </a:lt2>
        <a:accent1>
          <a:srgbClr val="76CA2A"/>
        </a:accent1>
        <a:accent2>
          <a:srgbClr val="40BAD2"/>
        </a:accent2>
        <a:accent3>
          <a:srgbClr val="FFFFFF"/>
        </a:accent3>
        <a:accent4>
          <a:srgbClr val="000000"/>
        </a:accent4>
        <a:accent5>
          <a:srgbClr val="BDE1AC"/>
        </a:accent5>
        <a:accent6>
          <a:srgbClr val="39A8BE"/>
        </a:accent6>
        <a:hlink>
          <a:srgbClr val="715EE6"/>
        </a:hlink>
        <a:folHlink>
          <a:srgbClr val="238DD5"/>
        </a:folHlink>
      </a:clrScheme>
      <a:clrMap bg1="lt1" tx1="dk1" bg2="lt2" tx2="dk2" accent1="accent1" accent2="accent2" accent3="accent3" accent4="accent4" accent5="accent5" accent6="accent6" hlink="hlink" folHlink="folHlink"/>
    </a:extraClrScheme>
    <a:extraClrScheme>
      <a:clrScheme name="Тема Office 3">
        <a:dk1>
          <a:srgbClr val="000000"/>
        </a:dk1>
        <a:lt1>
          <a:srgbClr val="FFFFFF"/>
        </a:lt1>
        <a:dk2>
          <a:srgbClr val="003399"/>
        </a:dk2>
        <a:lt2>
          <a:srgbClr val="C0C0C0"/>
        </a:lt2>
        <a:accent1>
          <a:srgbClr val="5E9CDA"/>
        </a:accent1>
        <a:accent2>
          <a:srgbClr val="93C052"/>
        </a:accent2>
        <a:accent3>
          <a:srgbClr val="FFFFFF"/>
        </a:accent3>
        <a:accent4>
          <a:srgbClr val="000000"/>
        </a:accent4>
        <a:accent5>
          <a:srgbClr val="B6CBEA"/>
        </a:accent5>
        <a:accent6>
          <a:srgbClr val="85AE49"/>
        </a:accent6>
        <a:hlink>
          <a:srgbClr val="FF9933"/>
        </a:hlink>
        <a:folHlink>
          <a:srgbClr val="855ADA"/>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45</Template>
  <TotalTime>0</TotalTime>
  <Words>9915</Words>
  <Application>WPS Presentation</Application>
  <PresentationFormat>Экран (4:3)</PresentationFormat>
  <Paragraphs>111</Paragraphs>
  <Slides>20</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20</vt:i4>
      </vt:variant>
    </vt:vector>
  </HeadingPairs>
  <TitlesOfParts>
    <vt:vector size="29" baseType="lpstr">
      <vt:lpstr>Arial</vt:lpstr>
      <vt:lpstr>SimSun</vt:lpstr>
      <vt:lpstr>Wingdings</vt:lpstr>
      <vt:lpstr>Times New Roman</vt:lpstr>
      <vt:lpstr>Verdana</vt:lpstr>
      <vt:lpstr>Microsoft YaHei</vt:lpstr>
      <vt:lpstr>Arial Unicode MS</vt:lpstr>
      <vt:lpstr>Calibri</vt:lpstr>
      <vt:lpstr>Тема Office</vt:lpstr>
      <vt:lpstr>Деловая встреча. Деловой этикет</vt:lpstr>
      <vt:lpstr>Business etiquette</vt:lpstr>
      <vt:lpstr>Six basic commandments of business etiquettet Tip</vt:lpstr>
      <vt:lpstr>PowerPoint 演示文稿</vt:lpstr>
      <vt:lpstr>Non-verbal etiquette</vt:lpstr>
      <vt:lpstr>Delicacy</vt:lpstr>
      <vt:lpstr>Greeting</vt:lpstr>
      <vt:lpstr>Culture of speech</vt:lpstr>
      <vt:lpstr>Recommendations of specialists</vt:lpstr>
      <vt:lpstr>PowerPoint 演示文稿</vt:lpstr>
      <vt:lpstr>Деловая встреча. Деловой этикет</vt:lpstr>
      <vt:lpstr>Business etiquette</vt:lpstr>
      <vt:lpstr>Six basic commandments of business etiquettet Tip</vt:lpstr>
      <vt:lpstr>PowerPoint 演示文稿</vt:lpstr>
      <vt:lpstr>Non-verbal etiquette</vt:lpstr>
      <vt:lpstr>Delicacy</vt:lpstr>
      <vt:lpstr>Greeting</vt:lpstr>
      <vt:lpstr>Culture of speech</vt:lpstr>
      <vt:lpstr>Recommendations of specialists</vt:lpstr>
      <vt:lpstr>PowerPoint 演示文稿</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user</dc:creator>
  <cp:lastModifiedBy>111</cp:lastModifiedBy>
  <cp:revision>23</cp:revision>
  <dcterms:created xsi:type="dcterms:W3CDTF">2019-10-28T10:54:00Z</dcterms:created>
  <dcterms:modified xsi:type="dcterms:W3CDTF">2021-05-19T13:43:41Z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1049-11.2.0.9984</vt:lpwstr>
  </property>
</Properties>
</file>