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av" ContentType="audio/x-wav"/>
  <Default Extension="jpeg" ContentType="image/jpeg"/>
  <Default Extension="JPG" ContentType="image/.jpg"/>
  <Default Extension="wmf" ContentType="image/x-wmf"/>
  <Default Extension="png" ContentType="image/png"/>
  <Default Extension="emf" ContentType="image/x-e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3"/>
  </p:sldMasterIdLst>
  <p:notesMasterIdLst>
    <p:notesMasterId r:id="rId14"/>
  </p:notesMasterIdLst>
  <p:sldIdLst>
    <p:sldId id="256" r:id="rId4"/>
    <p:sldId id="262" r:id="rId5"/>
    <p:sldId id="272" r:id="rId6"/>
    <p:sldId id="276" r:id="rId7"/>
    <p:sldId id="263" r:id="rId8"/>
    <p:sldId id="274" r:id="rId9"/>
    <p:sldId id="264" r:id="rId10"/>
    <p:sldId id="269" r:id="rId11"/>
    <p:sldId id="268" r:id="rId12"/>
    <p:sldId id="275" r:id="rId13"/>
    <p:sldId id="297" r:id="rId15"/>
    <p:sldId id="301" r:id="rId16"/>
    <p:sldId id="303" r:id="rId17"/>
    <p:sldId id="305" r:id="rId18"/>
    <p:sldId id="306" r:id="rId19"/>
    <p:sldId id="307" r:id="rId20"/>
    <p:sldId id="308" r:id="rId21"/>
    <p:sldId id="309" r:id="rId22"/>
    <p:sldId id="310" r:id="rId23"/>
    <p:sldId id="311" r:id="rId2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3366"/>
    <a:srgbClr val="FFFFFF"/>
    <a:srgbClr val="CC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8"/>
  </p:normalViewPr>
  <p:slideViewPr>
    <p:cSldViewPr showGuides="1"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54D6D6B-54AA-4DC5-8BE3-6A8B77E61C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ru-RU" altLang="x-non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Rectangle 5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662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6628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ru-RU" altLang="x-non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219"/>
          <p:cNvSpPr/>
          <p:nvPr/>
        </p:nvSpPr>
        <p:spPr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</a:ln>
        </p:spPr>
        <p:txBody>
          <a:bodyPr wrap="none" anchor="ctr" anchorCtr="0"/>
          <a:p>
            <a:pPr lvl="0" algn="ctr" eaLnBrk="1" hangingPunct="1">
              <a:buNone/>
            </a:pP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13" name="Rectangle 220"/>
          <p:cNvSpPr/>
          <p:nvPr/>
        </p:nvSpPr>
        <p:spPr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</a:ln>
        </p:spPr>
        <p:txBody>
          <a:bodyPr wrap="none" anchor="ctr" anchorCtr="0"/>
          <a:p>
            <a:pPr lvl="0" algn="ctr" eaLnBrk="1" hangingPunct="1">
              <a:buNone/>
            </a:pPr>
            <a:endParaRPr dirty="0">
              <a:latin typeface="Times New Roman" panose="02020603050405020304" pitchFamily="18" charset="0"/>
            </a:endParaRPr>
          </a:p>
        </p:txBody>
      </p:sp>
      <p:grpSp>
        <p:nvGrpSpPr>
          <p:cNvPr id="2050" name="Group 325"/>
          <p:cNvGrpSpPr/>
          <p:nvPr/>
        </p:nvGrpSpPr>
        <p:grpSpPr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2058" name="Rectangle 217"/>
            <p:cNvSpPr/>
            <p:nvPr userDrawn="1"/>
          </p:nvSpPr>
          <p:spPr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>
                <a:buNone/>
              </a:pPr>
              <a:endParaRPr dirty="0">
                <a:latin typeface="Times New Roman" panose="02020603050405020304" pitchFamily="18" charset="0"/>
              </a:endParaRPr>
            </a:p>
          </p:txBody>
        </p:sp>
        <p:grpSp>
          <p:nvGrpSpPr>
            <p:cNvPr id="2059" name="Group 324"/>
            <p:cNvGrpSpPr/>
            <p:nvPr userDrawn="1"/>
          </p:nvGrpSpPr>
          <p:grpSpPr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2060" name="Line 224"/>
              <p:cNvSpPr/>
              <p:nvPr userDrawn="1"/>
            </p:nvSpPr>
            <p:spPr>
              <a:xfrm>
                <a:off x="0" y="4203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1" name="Line 225"/>
              <p:cNvSpPr/>
              <p:nvPr userDrawn="1"/>
            </p:nvSpPr>
            <p:spPr>
              <a:xfrm>
                <a:off x="0" y="4239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2" name="Line 226"/>
              <p:cNvSpPr/>
              <p:nvPr userDrawn="1"/>
            </p:nvSpPr>
            <p:spPr>
              <a:xfrm>
                <a:off x="0" y="4272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3" name="Line 227"/>
              <p:cNvSpPr/>
              <p:nvPr userDrawn="1"/>
            </p:nvSpPr>
            <p:spPr>
              <a:xfrm>
                <a:off x="0" y="4113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4" name="Line 228"/>
              <p:cNvSpPr/>
              <p:nvPr userDrawn="1"/>
            </p:nvSpPr>
            <p:spPr>
              <a:xfrm>
                <a:off x="0" y="4065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5" name="Line 229"/>
              <p:cNvSpPr/>
              <p:nvPr userDrawn="1"/>
            </p:nvSpPr>
            <p:spPr>
              <a:xfrm>
                <a:off x="0" y="4158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6" name="Line 230"/>
              <p:cNvSpPr/>
              <p:nvPr userDrawn="1"/>
            </p:nvSpPr>
            <p:spPr>
              <a:xfrm>
                <a:off x="0" y="3666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7" name="Line 231"/>
              <p:cNvSpPr/>
              <p:nvPr userDrawn="1"/>
            </p:nvSpPr>
            <p:spPr>
              <a:xfrm>
                <a:off x="0" y="3639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8" name="Line 232"/>
              <p:cNvSpPr/>
              <p:nvPr userDrawn="1"/>
            </p:nvSpPr>
            <p:spPr>
              <a:xfrm>
                <a:off x="0" y="4020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9" name="Line 233"/>
              <p:cNvSpPr/>
              <p:nvPr userDrawn="1"/>
            </p:nvSpPr>
            <p:spPr>
              <a:xfrm>
                <a:off x="0" y="3894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0" name="Line 234"/>
              <p:cNvSpPr/>
              <p:nvPr userDrawn="1"/>
            </p:nvSpPr>
            <p:spPr>
              <a:xfrm>
                <a:off x="0" y="3813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1" name="Line 235"/>
              <p:cNvSpPr/>
              <p:nvPr userDrawn="1"/>
            </p:nvSpPr>
            <p:spPr>
              <a:xfrm>
                <a:off x="0" y="3999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2" name="Line 236"/>
              <p:cNvSpPr/>
              <p:nvPr userDrawn="1"/>
            </p:nvSpPr>
            <p:spPr>
              <a:xfrm>
                <a:off x="0" y="3687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3" name="Line 237"/>
              <p:cNvSpPr/>
              <p:nvPr userDrawn="1"/>
            </p:nvSpPr>
            <p:spPr>
              <a:xfrm>
                <a:off x="0" y="3741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4" name="Line 238"/>
              <p:cNvSpPr/>
              <p:nvPr userDrawn="1"/>
            </p:nvSpPr>
            <p:spPr>
              <a:xfrm>
                <a:off x="0" y="393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5" name="Line 239"/>
              <p:cNvSpPr/>
              <p:nvPr userDrawn="1"/>
            </p:nvSpPr>
            <p:spPr>
              <a:xfrm>
                <a:off x="0" y="3918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6" name="Line 240"/>
              <p:cNvSpPr/>
              <p:nvPr userDrawn="1"/>
            </p:nvSpPr>
            <p:spPr>
              <a:xfrm>
                <a:off x="0" y="351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7" name="Line 241"/>
              <p:cNvSpPr/>
              <p:nvPr userDrawn="1"/>
            </p:nvSpPr>
            <p:spPr>
              <a:xfrm>
                <a:off x="0" y="354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8" name="Line 242"/>
              <p:cNvSpPr/>
              <p:nvPr userDrawn="1"/>
            </p:nvSpPr>
            <p:spPr>
              <a:xfrm>
                <a:off x="0" y="357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9" name="Line 243"/>
              <p:cNvSpPr/>
              <p:nvPr userDrawn="1"/>
            </p:nvSpPr>
            <p:spPr>
              <a:xfrm>
                <a:off x="0" y="3420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0" name="Line 244"/>
              <p:cNvSpPr/>
              <p:nvPr userDrawn="1"/>
            </p:nvSpPr>
            <p:spPr>
              <a:xfrm>
                <a:off x="0" y="3372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1" name="Line 245"/>
              <p:cNvSpPr/>
              <p:nvPr userDrawn="1"/>
            </p:nvSpPr>
            <p:spPr>
              <a:xfrm>
                <a:off x="0" y="3465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2" name="Line 246"/>
              <p:cNvSpPr/>
              <p:nvPr userDrawn="1"/>
            </p:nvSpPr>
            <p:spPr>
              <a:xfrm>
                <a:off x="0" y="2973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3" name="Line 247"/>
              <p:cNvSpPr/>
              <p:nvPr userDrawn="1"/>
            </p:nvSpPr>
            <p:spPr>
              <a:xfrm>
                <a:off x="0" y="294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4" name="Line 248"/>
              <p:cNvSpPr/>
              <p:nvPr userDrawn="1"/>
            </p:nvSpPr>
            <p:spPr>
              <a:xfrm>
                <a:off x="0" y="3327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5" name="Line 249"/>
              <p:cNvSpPr/>
              <p:nvPr userDrawn="1"/>
            </p:nvSpPr>
            <p:spPr>
              <a:xfrm>
                <a:off x="0" y="3201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6" name="Line 250"/>
              <p:cNvSpPr/>
              <p:nvPr userDrawn="1"/>
            </p:nvSpPr>
            <p:spPr>
              <a:xfrm>
                <a:off x="0" y="3120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7" name="Line 251"/>
              <p:cNvSpPr/>
              <p:nvPr userDrawn="1"/>
            </p:nvSpPr>
            <p:spPr>
              <a:xfrm>
                <a:off x="0" y="3306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8" name="Line 252"/>
              <p:cNvSpPr/>
              <p:nvPr userDrawn="1"/>
            </p:nvSpPr>
            <p:spPr>
              <a:xfrm>
                <a:off x="0" y="2994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9" name="Line 253"/>
              <p:cNvSpPr/>
              <p:nvPr userDrawn="1"/>
            </p:nvSpPr>
            <p:spPr>
              <a:xfrm>
                <a:off x="0" y="3048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0" name="Line 254"/>
              <p:cNvSpPr/>
              <p:nvPr userDrawn="1"/>
            </p:nvSpPr>
            <p:spPr>
              <a:xfrm>
                <a:off x="0" y="3246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1" name="Line 255"/>
              <p:cNvSpPr/>
              <p:nvPr userDrawn="1"/>
            </p:nvSpPr>
            <p:spPr>
              <a:xfrm>
                <a:off x="0" y="3225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2" name="Line 256"/>
              <p:cNvSpPr/>
              <p:nvPr userDrawn="1"/>
            </p:nvSpPr>
            <p:spPr>
              <a:xfrm>
                <a:off x="0" y="2831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3" name="Line 257"/>
              <p:cNvSpPr/>
              <p:nvPr userDrawn="1"/>
            </p:nvSpPr>
            <p:spPr>
              <a:xfrm>
                <a:off x="0" y="2750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4" name="Line 258"/>
              <p:cNvSpPr/>
              <p:nvPr userDrawn="1"/>
            </p:nvSpPr>
            <p:spPr>
              <a:xfrm>
                <a:off x="0" y="2678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5" name="Line 259"/>
              <p:cNvSpPr/>
              <p:nvPr userDrawn="1"/>
            </p:nvSpPr>
            <p:spPr>
              <a:xfrm>
                <a:off x="0" y="2876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6" name="Line 260"/>
              <p:cNvSpPr/>
              <p:nvPr userDrawn="1"/>
            </p:nvSpPr>
            <p:spPr>
              <a:xfrm>
                <a:off x="0" y="2855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7" name="Line 261"/>
              <p:cNvSpPr/>
              <p:nvPr userDrawn="1"/>
            </p:nvSpPr>
            <p:spPr>
              <a:xfrm>
                <a:off x="0" y="2554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8" name="Line 262"/>
              <p:cNvSpPr/>
              <p:nvPr userDrawn="1"/>
            </p:nvSpPr>
            <p:spPr>
              <a:xfrm>
                <a:off x="0" y="2590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9" name="Line 263"/>
              <p:cNvSpPr/>
              <p:nvPr userDrawn="1"/>
            </p:nvSpPr>
            <p:spPr>
              <a:xfrm>
                <a:off x="0" y="2623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0" name="Line 264"/>
              <p:cNvSpPr/>
              <p:nvPr userDrawn="1"/>
            </p:nvSpPr>
            <p:spPr>
              <a:xfrm>
                <a:off x="0" y="2464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1" name="Line 265"/>
              <p:cNvSpPr/>
              <p:nvPr userDrawn="1"/>
            </p:nvSpPr>
            <p:spPr>
              <a:xfrm>
                <a:off x="0" y="2416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2" name="Line 266"/>
              <p:cNvSpPr/>
              <p:nvPr userDrawn="1"/>
            </p:nvSpPr>
            <p:spPr>
              <a:xfrm>
                <a:off x="0" y="250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3" name="Line 267"/>
              <p:cNvSpPr/>
              <p:nvPr userDrawn="1"/>
            </p:nvSpPr>
            <p:spPr>
              <a:xfrm>
                <a:off x="0" y="2371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4" name="Line 268"/>
              <p:cNvSpPr/>
              <p:nvPr userDrawn="1"/>
            </p:nvSpPr>
            <p:spPr>
              <a:xfrm>
                <a:off x="0" y="2245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5" name="Line 269"/>
              <p:cNvSpPr/>
              <p:nvPr userDrawn="1"/>
            </p:nvSpPr>
            <p:spPr>
              <a:xfrm>
                <a:off x="0" y="235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6" name="Line 270"/>
              <p:cNvSpPr/>
              <p:nvPr userDrawn="1"/>
            </p:nvSpPr>
            <p:spPr>
              <a:xfrm>
                <a:off x="0" y="2290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7" name="Line 271"/>
              <p:cNvSpPr/>
              <p:nvPr userDrawn="1"/>
            </p:nvSpPr>
            <p:spPr>
              <a:xfrm>
                <a:off x="0" y="2269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8" name="Line 272"/>
              <p:cNvSpPr/>
              <p:nvPr userDrawn="1"/>
            </p:nvSpPr>
            <p:spPr>
              <a:xfrm>
                <a:off x="0" y="213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9" name="Line 273"/>
              <p:cNvSpPr/>
              <p:nvPr userDrawn="1"/>
            </p:nvSpPr>
            <p:spPr>
              <a:xfrm>
                <a:off x="0" y="216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0" name="Line 274"/>
              <p:cNvSpPr/>
              <p:nvPr userDrawn="1"/>
            </p:nvSpPr>
            <p:spPr>
              <a:xfrm>
                <a:off x="0" y="219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1" name="Line 275"/>
              <p:cNvSpPr/>
              <p:nvPr userDrawn="1"/>
            </p:nvSpPr>
            <p:spPr>
              <a:xfrm>
                <a:off x="0" y="2040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2" name="Line 276"/>
              <p:cNvSpPr/>
              <p:nvPr userDrawn="1"/>
            </p:nvSpPr>
            <p:spPr>
              <a:xfrm>
                <a:off x="0" y="1992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3" name="Line 277"/>
              <p:cNvSpPr/>
              <p:nvPr userDrawn="1"/>
            </p:nvSpPr>
            <p:spPr>
              <a:xfrm>
                <a:off x="0" y="2085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4" name="Line 278"/>
              <p:cNvSpPr/>
              <p:nvPr userDrawn="1"/>
            </p:nvSpPr>
            <p:spPr>
              <a:xfrm>
                <a:off x="0" y="1593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5" name="Line 279"/>
              <p:cNvSpPr/>
              <p:nvPr userDrawn="1"/>
            </p:nvSpPr>
            <p:spPr>
              <a:xfrm>
                <a:off x="0" y="156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6" name="Line 280"/>
              <p:cNvSpPr/>
              <p:nvPr userDrawn="1"/>
            </p:nvSpPr>
            <p:spPr>
              <a:xfrm>
                <a:off x="0" y="1947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7" name="Line 281"/>
              <p:cNvSpPr/>
              <p:nvPr userDrawn="1"/>
            </p:nvSpPr>
            <p:spPr>
              <a:xfrm>
                <a:off x="0" y="1821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8" name="Line 282"/>
              <p:cNvSpPr/>
              <p:nvPr userDrawn="1"/>
            </p:nvSpPr>
            <p:spPr>
              <a:xfrm>
                <a:off x="0" y="1740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9" name="Line 283"/>
              <p:cNvSpPr/>
              <p:nvPr userDrawn="1"/>
            </p:nvSpPr>
            <p:spPr>
              <a:xfrm>
                <a:off x="0" y="1926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0" name="Line 284"/>
              <p:cNvSpPr/>
              <p:nvPr userDrawn="1"/>
            </p:nvSpPr>
            <p:spPr>
              <a:xfrm>
                <a:off x="0" y="1614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1" name="Line 285"/>
              <p:cNvSpPr/>
              <p:nvPr userDrawn="1"/>
            </p:nvSpPr>
            <p:spPr>
              <a:xfrm>
                <a:off x="0" y="1668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2" name="Line 286"/>
              <p:cNvSpPr/>
              <p:nvPr userDrawn="1"/>
            </p:nvSpPr>
            <p:spPr>
              <a:xfrm>
                <a:off x="0" y="1866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3" name="Line 287"/>
              <p:cNvSpPr/>
              <p:nvPr userDrawn="1"/>
            </p:nvSpPr>
            <p:spPr>
              <a:xfrm>
                <a:off x="0" y="1845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4" name="Line 288"/>
              <p:cNvSpPr/>
              <p:nvPr userDrawn="1"/>
            </p:nvSpPr>
            <p:spPr>
              <a:xfrm>
                <a:off x="0" y="1437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5" name="Line 289"/>
              <p:cNvSpPr/>
              <p:nvPr userDrawn="1"/>
            </p:nvSpPr>
            <p:spPr>
              <a:xfrm>
                <a:off x="0" y="1473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6" name="Line 290"/>
              <p:cNvSpPr/>
              <p:nvPr userDrawn="1"/>
            </p:nvSpPr>
            <p:spPr>
              <a:xfrm>
                <a:off x="0" y="1506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7" name="Line 291"/>
              <p:cNvSpPr/>
              <p:nvPr userDrawn="1"/>
            </p:nvSpPr>
            <p:spPr>
              <a:xfrm>
                <a:off x="0" y="1347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8" name="Line 292"/>
              <p:cNvSpPr/>
              <p:nvPr userDrawn="1"/>
            </p:nvSpPr>
            <p:spPr>
              <a:xfrm>
                <a:off x="0" y="1392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9" name="Line 293"/>
              <p:cNvSpPr/>
              <p:nvPr userDrawn="1"/>
            </p:nvSpPr>
            <p:spPr>
              <a:xfrm>
                <a:off x="0" y="1016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0" name="Line 294"/>
              <p:cNvSpPr/>
              <p:nvPr userDrawn="1"/>
            </p:nvSpPr>
            <p:spPr>
              <a:xfrm>
                <a:off x="0" y="989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1" name="Line 295"/>
              <p:cNvSpPr/>
              <p:nvPr userDrawn="1"/>
            </p:nvSpPr>
            <p:spPr>
              <a:xfrm>
                <a:off x="0" y="1244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2" name="Line 296"/>
              <p:cNvSpPr/>
              <p:nvPr userDrawn="1"/>
            </p:nvSpPr>
            <p:spPr>
              <a:xfrm>
                <a:off x="0" y="1163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3" name="Line 297"/>
              <p:cNvSpPr/>
              <p:nvPr userDrawn="1"/>
            </p:nvSpPr>
            <p:spPr>
              <a:xfrm>
                <a:off x="0" y="1037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4" name="Line 298"/>
              <p:cNvSpPr/>
              <p:nvPr userDrawn="1"/>
            </p:nvSpPr>
            <p:spPr>
              <a:xfrm>
                <a:off x="0" y="1091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5" name="Line 299"/>
              <p:cNvSpPr/>
              <p:nvPr userDrawn="1"/>
            </p:nvSpPr>
            <p:spPr>
              <a:xfrm>
                <a:off x="0" y="128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6" name="Line 300"/>
              <p:cNvSpPr/>
              <p:nvPr userDrawn="1"/>
            </p:nvSpPr>
            <p:spPr>
              <a:xfrm>
                <a:off x="0" y="1268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7" name="Line 301"/>
              <p:cNvSpPr/>
              <p:nvPr userDrawn="1"/>
            </p:nvSpPr>
            <p:spPr>
              <a:xfrm>
                <a:off x="0" y="86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8" name="Line 302"/>
              <p:cNvSpPr/>
              <p:nvPr userDrawn="1"/>
            </p:nvSpPr>
            <p:spPr>
              <a:xfrm>
                <a:off x="0" y="89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9" name="Line 303"/>
              <p:cNvSpPr/>
              <p:nvPr userDrawn="1"/>
            </p:nvSpPr>
            <p:spPr>
              <a:xfrm>
                <a:off x="0" y="92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0" name="Line 304"/>
              <p:cNvSpPr/>
              <p:nvPr userDrawn="1"/>
            </p:nvSpPr>
            <p:spPr>
              <a:xfrm>
                <a:off x="0" y="770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1" name="Line 305"/>
              <p:cNvSpPr/>
              <p:nvPr userDrawn="1"/>
            </p:nvSpPr>
            <p:spPr>
              <a:xfrm>
                <a:off x="0" y="815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2" name="Line 306"/>
              <p:cNvSpPr/>
              <p:nvPr userDrawn="1"/>
            </p:nvSpPr>
            <p:spPr>
              <a:xfrm>
                <a:off x="0" y="718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3" name="Line 307"/>
              <p:cNvSpPr/>
              <p:nvPr userDrawn="1"/>
            </p:nvSpPr>
            <p:spPr>
              <a:xfrm>
                <a:off x="0" y="646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4" name="Line 308"/>
              <p:cNvSpPr/>
              <p:nvPr userDrawn="1"/>
            </p:nvSpPr>
            <p:spPr>
              <a:xfrm>
                <a:off x="0" y="522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5" name="Line 309"/>
              <p:cNvSpPr/>
              <p:nvPr userDrawn="1"/>
            </p:nvSpPr>
            <p:spPr>
              <a:xfrm>
                <a:off x="0" y="558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6" name="Line 310"/>
              <p:cNvSpPr/>
              <p:nvPr userDrawn="1"/>
            </p:nvSpPr>
            <p:spPr>
              <a:xfrm>
                <a:off x="0" y="591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7" name="Line 311"/>
              <p:cNvSpPr/>
              <p:nvPr userDrawn="1"/>
            </p:nvSpPr>
            <p:spPr>
              <a:xfrm>
                <a:off x="0" y="432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8" name="Line 312"/>
              <p:cNvSpPr/>
              <p:nvPr userDrawn="1"/>
            </p:nvSpPr>
            <p:spPr>
              <a:xfrm>
                <a:off x="0" y="384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9" name="Line 313"/>
              <p:cNvSpPr/>
              <p:nvPr userDrawn="1"/>
            </p:nvSpPr>
            <p:spPr>
              <a:xfrm>
                <a:off x="0" y="477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0" name="Line 314"/>
              <p:cNvSpPr/>
              <p:nvPr userDrawn="1"/>
            </p:nvSpPr>
            <p:spPr>
              <a:xfrm>
                <a:off x="0" y="33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1" name="Line 315"/>
              <p:cNvSpPr/>
              <p:nvPr userDrawn="1"/>
            </p:nvSpPr>
            <p:spPr>
              <a:xfrm>
                <a:off x="0" y="318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2" name="Line 316"/>
              <p:cNvSpPr/>
              <p:nvPr userDrawn="1"/>
            </p:nvSpPr>
            <p:spPr>
              <a:xfrm>
                <a:off x="0" y="258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3" name="Line 317"/>
              <p:cNvSpPr/>
              <p:nvPr userDrawn="1"/>
            </p:nvSpPr>
            <p:spPr>
              <a:xfrm>
                <a:off x="0" y="7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4" name="Line 318"/>
              <p:cNvSpPr/>
              <p:nvPr userDrawn="1"/>
            </p:nvSpPr>
            <p:spPr>
              <a:xfrm>
                <a:off x="0" y="43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5" name="Line 319"/>
              <p:cNvSpPr/>
              <p:nvPr userDrawn="1"/>
            </p:nvSpPr>
            <p:spPr>
              <a:xfrm>
                <a:off x="0" y="91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6" name="Line 320"/>
              <p:cNvSpPr/>
              <p:nvPr userDrawn="1"/>
            </p:nvSpPr>
            <p:spPr>
              <a:xfrm>
                <a:off x="0" y="145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7" name="Line 321"/>
              <p:cNvSpPr/>
              <p:nvPr userDrawn="1"/>
            </p:nvSpPr>
            <p:spPr>
              <a:xfrm>
                <a:off x="0" y="202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3175" name="Rectangle 103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293" name="Rectangle 22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215" name="Rectangle 10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87475" y="6357938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6" name="Rectangle 10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22688" y="6357938"/>
            <a:ext cx="2271713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7" name="Rectangle 1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64300" y="6361113"/>
            <a:ext cx="1906588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animBg="1"/>
      <p:bldP spid="21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64100" y="2214563"/>
            <a:ext cx="3903663" cy="3881437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Char char="w"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2" name="Date Placeholder 5"/>
          <p:cNvSpPr>
            <a:spLocks noGrp="1"/>
          </p:cNvSpPr>
          <p:nvPr>
            <p:ph type="dt" sz="half" idx="1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3" name="Footer Placeholder 6"/>
          <p:cNvSpPr>
            <a:spLocks noGrp="1"/>
          </p:cNvSpPr>
          <p:nvPr>
            <p:ph type="ftr" sz="quarter" idx="1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4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2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3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4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Rectangle 219"/>
          <p:cNvSpPr/>
          <p:nvPr/>
        </p:nvSpPr>
        <p:spPr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</a:ln>
        </p:spPr>
        <p:txBody>
          <a:bodyPr wrap="none" anchor="ctr" anchorCtr="0"/>
          <a:p>
            <a:pPr lvl="0" algn="ctr" eaLnBrk="1" hangingPunct="1">
              <a:buNone/>
            </a:pP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213" name="Rectangle 220"/>
          <p:cNvSpPr/>
          <p:nvPr/>
        </p:nvSpPr>
        <p:spPr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</a:ln>
        </p:spPr>
        <p:txBody>
          <a:bodyPr wrap="none" anchor="ctr" anchorCtr="0"/>
          <a:p>
            <a:pPr lvl="0" algn="ctr" eaLnBrk="1" hangingPunct="1">
              <a:buNone/>
            </a:pPr>
            <a:endParaRPr dirty="0">
              <a:latin typeface="Times New Roman" panose="02020603050405020304" pitchFamily="18" charset="0"/>
            </a:endParaRPr>
          </a:p>
        </p:txBody>
      </p:sp>
      <p:grpSp>
        <p:nvGrpSpPr>
          <p:cNvPr id="2050" name="Group 325"/>
          <p:cNvGrpSpPr/>
          <p:nvPr/>
        </p:nvGrpSpPr>
        <p:grpSpPr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2058" name="Rectangle 217"/>
            <p:cNvSpPr/>
            <p:nvPr userDrawn="1"/>
          </p:nvSpPr>
          <p:spPr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 wrap="none" anchor="ctr" anchorCtr="0"/>
            <a:p>
              <a:pPr lvl="0" eaLnBrk="1" hangingPunct="1">
                <a:buNone/>
              </a:pPr>
              <a:endParaRPr dirty="0">
                <a:latin typeface="Times New Roman" panose="02020603050405020304" pitchFamily="18" charset="0"/>
              </a:endParaRPr>
            </a:p>
          </p:txBody>
        </p:sp>
        <p:grpSp>
          <p:nvGrpSpPr>
            <p:cNvPr id="2059" name="Group 324"/>
            <p:cNvGrpSpPr/>
            <p:nvPr userDrawn="1"/>
          </p:nvGrpSpPr>
          <p:grpSpPr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2060" name="Line 224"/>
              <p:cNvSpPr/>
              <p:nvPr userDrawn="1"/>
            </p:nvSpPr>
            <p:spPr>
              <a:xfrm>
                <a:off x="0" y="4203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1" name="Line 225"/>
              <p:cNvSpPr/>
              <p:nvPr userDrawn="1"/>
            </p:nvSpPr>
            <p:spPr>
              <a:xfrm>
                <a:off x="0" y="4239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2" name="Line 226"/>
              <p:cNvSpPr/>
              <p:nvPr userDrawn="1"/>
            </p:nvSpPr>
            <p:spPr>
              <a:xfrm>
                <a:off x="0" y="4272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3" name="Line 227"/>
              <p:cNvSpPr/>
              <p:nvPr userDrawn="1"/>
            </p:nvSpPr>
            <p:spPr>
              <a:xfrm>
                <a:off x="0" y="4113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4" name="Line 228"/>
              <p:cNvSpPr/>
              <p:nvPr userDrawn="1"/>
            </p:nvSpPr>
            <p:spPr>
              <a:xfrm>
                <a:off x="0" y="4065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5" name="Line 229"/>
              <p:cNvSpPr/>
              <p:nvPr userDrawn="1"/>
            </p:nvSpPr>
            <p:spPr>
              <a:xfrm>
                <a:off x="0" y="4158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6" name="Line 230"/>
              <p:cNvSpPr/>
              <p:nvPr userDrawn="1"/>
            </p:nvSpPr>
            <p:spPr>
              <a:xfrm>
                <a:off x="0" y="3666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7" name="Line 231"/>
              <p:cNvSpPr/>
              <p:nvPr userDrawn="1"/>
            </p:nvSpPr>
            <p:spPr>
              <a:xfrm>
                <a:off x="0" y="3639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8" name="Line 232"/>
              <p:cNvSpPr/>
              <p:nvPr userDrawn="1"/>
            </p:nvSpPr>
            <p:spPr>
              <a:xfrm>
                <a:off x="0" y="4020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69" name="Line 233"/>
              <p:cNvSpPr/>
              <p:nvPr userDrawn="1"/>
            </p:nvSpPr>
            <p:spPr>
              <a:xfrm>
                <a:off x="0" y="3894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0" name="Line 234"/>
              <p:cNvSpPr/>
              <p:nvPr userDrawn="1"/>
            </p:nvSpPr>
            <p:spPr>
              <a:xfrm>
                <a:off x="0" y="3813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1" name="Line 235"/>
              <p:cNvSpPr/>
              <p:nvPr userDrawn="1"/>
            </p:nvSpPr>
            <p:spPr>
              <a:xfrm>
                <a:off x="0" y="3999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2" name="Line 236"/>
              <p:cNvSpPr/>
              <p:nvPr userDrawn="1"/>
            </p:nvSpPr>
            <p:spPr>
              <a:xfrm>
                <a:off x="0" y="3687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3" name="Line 237"/>
              <p:cNvSpPr/>
              <p:nvPr userDrawn="1"/>
            </p:nvSpPr>
            <p:spPr>
              <a:xfrm>
                <a:off x="0" y="3741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4" name="Line 238"/>
              <p:cNvSpPr/>
              <p:nvPr userDrawn="1"/>
            </p:nvSpPr>
            <p:spPr>
              <a:xfrm>
                <a:off x="0" y="393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5" name="Line 239"/>
              <p:cNvSpPr/>
              <p:nvPr userDrawn="1"/>
            </p:nvSpPr>
            <p:spPr>
              <a:xfrm>
                <a:off x="0" y="3918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6" name="Line 240"/>
              <p:cNvSpPr/>
              <p:nvPr userDrawn="1"/>
            </p:nvSpPr>
            <p:spPr>
              <a:xfrm>
                <a:off x="0" y="351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7" name="Line 241"/>
              <p:cNvSpPr/>
              <p:nvPr userDrawn="1"/>
            </p:nvSpPr>
            <p:spPr>
              <a:xfrm>
                <a:off x="0" y="354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8" name="Line 242"/>
              <p:cNvSpPr/>
              <p:nvPr userDrawn="1"/>
            </p:nvSpPr>
            <p:spPr>
              <a:xfrm>
                <a:off x="0" y="357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79" name="Line 243"/>
              <p:cNvSpPr/>
              <p:nvPr userDrawn="1"/>
            </p:nvSpPr>
            <p:spPr>
              <a:xfrm>
                <a:off x="0" y="3420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0" name="Line 244"/>
              <p:cNvSpPr/>
              <p:nvPr userDrawn="1"/>
            </p:nvSpPr>
            <p:spPr>
              <a:xfrm>
                <a:off x="0" y="3372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1" name="Line 245"/>
              <p:cNvSpPr/>
              <p:nvPr userDrawn="1"/>
            </p:nvSpPr>
            <p:spPr>
              <a:xfrm>
                <a:off x="0" y="3465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2" name="Line 246"/>
              <p:cNvSpPr/>
              <p:nvPr userDrawn="1"/>
            </p:nvSpPr>
            <p:spPr>
              <a:xfrm>
                <a:off x="0" y="2973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3" name="Line 247"/>
              <p:cNvSpPr/>
              <p:nvPr userDrawn="1"/>
            </p:nvSpPr>
            <p:spPr>
              <a:xfrm>
                <a:off x="0" y="294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4" name="Line 248"/>
              <p:cNvSpPr/>
              <p:nvPr userDrawn="1"/>
            </p:nvSpPr>
            <p:spPr>
              <a:xfrm>
                <a:off x="0" y="3327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5" name="Line 249"/>
              <p:cNvSpPr/>
              <p:nvPr userDrawn="1"/>
            </p:nvSpPr>
            <p:spPr>
              <a:xfrm>
                <a:off x="0" y="3201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6" name="Line 250"/>
              <p:cNvSpPr/>
              <p:nvPr userDrawn="1"/>
            </p:nvSpPr>
            <p:spPr>
              <a:xfrm>
                <a:off x="0" y="3120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7" name="Line 251"/>
              <p:cNvSpPr/>
              <p:nvPr userDrawn="1"/>
            </p:nvSpPr>
            <p:spPr>
              <a:xfrm>
                <a:off x="0" y="3306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8" name="Line 252"/>
              <p:cNvSpPr/>
              <p:nvPr userDrawn="1"/>
            </p:nvSpPr>
            <p:spPr>
              <a:xfrm>
                <a:off x="0" y="2994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89" name="Line 253"/>
              <p:cNvSpPr/>
              <p:nvPr userDrawn="1"/>
            </p:nvSpPr>
            <p:spPr>
              <a:xfrm>
                <a:off x="0" y="3048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0" name="Line 254"/>
              <p:cNvSpPr/>
              <p:nvPr userDrawn="1"/>
            </p:nvSpPr>
            <p:spPr>
              <a:xfrm>
                <a:off x="0" y="3246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1" name="Line 255"/>
              <p:cNvSpPr/>
              <p:nvPr userDrawn="1"/>
            </p:nvSpPr>
            <p:spPr>
              <a:xfrm>
                <a:off x="0" y="3225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2" name="Line 256"/>
              <p:cNvSpPr/>
              <p:nvPr userDrawn="1"/>
            </p:nvSpPr>
            <p:spPr>
              <a:xfrm>
                <a:off x="0" y="2831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3" name="Line 257"/>
              <p:cNvSpPr/>
              <p:nvPr userDrawn="1"/>
            </p:nvSpPr>
            <p:spPr>
              <a:xfrm>
                <a:off x="0" y="2750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4" name="Line 258"/>
              <p:cNvSpPr/>
              <p:nvPr userDrawn="1"/>
            </p:nvSpPr>
            <p:spPr>
              <a:xfrm>
                <a:off x="0" y="2678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5" name="Line 259"/>
              <p:cNvSpPr/>
              <p:nvPr userDrawn="1"/>
            </p:nvSpPr>
            <p:spPr>
              <a:xfrm>
                <a:off x="0" y="2876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6" name="Line 260"/>
              <p:cNvSpPr/>
              <p:nvPr userDrawn="1"/>
            </p:nvSpPr>
            <p:spPr>
              <a:xfrm>
                <a:off x="0" y="2855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7" name="Line 261"/>
              <p:cNvSpPr/>
              <p:nvPr userDrawn="1"/>
            </p:nvSpPr>
            <p:spPr>
              <a:xfrm>
                <a:off x="0" y="2554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8" name="Line 262"/>
              <p:cNvSpPr/>
              <p:nvPr userDrawn="1"/>
            </p:nvSpPr>
            <p:spPr>
              <a:xfrm>
                <a:off x="0" y="2590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099" name="Line 263"/>
              <p:cNvSpPr/>
              <p:nvPr userDrawn="1"/>
            </p:nvSpPr>
            <p:spPr>
              <a:xfrm>
                <a:off x="0" y="2623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0" name="Line 264"/>
              <p:cNvSpPr/>
              <p:nvPr userDrawn="1"/>
            </p:nvSpPr>
            <p:spPr>
              <a:xfrm>
                <a:off x="0" y="2464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1" name="Line 265"/>
              <p:cNvSpPr/>
              <p:nvPr userDrawn="1"/>
            </p:nvSpPr>
            <p:spPr>
              <a:xfrm>
                <a:off x="0" y="2416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2" name="Line 266"/>
              <p:cNvSpPr/>
              <p:nvPr userDrawn="1"/>
            </p:nvSpPr>
            <p:spPr>
              <a:xfrm>
                <a:off x="0" y="250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3" name="Line 267"/>
              <p:cNvSpPr/>
              <p:nvPr userDrawn="1"/>
            </p:nvSpPr>
            <p:spPr>
              <a:xfrm>
                <a:off x="0" y="2371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4" name="Line 268"/>
              <p:cNvSpPr/>
              <p:nvPr userDrawn="1"/>
            </p:nvSpPr>
            <p:spPr>
              <a:xfrm>
                <a:off x="0" y="2245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5" name="Line 269"/>
              <p:cNvSpPr/>
              <p:nvPr userDrawn="1"/>
            </p:nvSpPr>
            <p:spPr>
              <a:xfrm>
                <a:off x="0" y="235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6" name="Line 270"/>
              <p:cNvSpPr/>
              <p:nvPr userDrawn="1"/>
            </p:nvSpPr>
            <p:spPr>
              <a:xfrm>
                <a:off x="0" y="2290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7" name="Line 271"/>
              <p:cNvSpPr/>
              <p:nvPr userDrawn="1"/>
            </p:nvSpPr>
            <p:spPr>
              <a:xfrm>
                <a:off x="0" y="2269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8" name="Line 272"/>
              <p:cNvSpPr/>
              <p:nvPr userDrawn="1"/>
            </p:nvSpPr>
            <p:spPr>
              <a:xfrm>
                <a:off x="0" y="213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09" name="Line 273"/>
              <p:cNvSpPr/>
              <p:nvPr userDrawn="1"/>
            </p:nvSpPr>
            <p:spPr>
              <a:xfrm>
                <a:off x="0" y="216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0" name="Line 274"/>
              <p:cNvSpPr/>
              <p:nvPr userDrawn="1"/>
            </p:nvSpPr>
            <p:spPr>
              <a:xfrm>
                <a:off x="0" y="219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1" name="Line 275"/>
              <p:cNvSpPr/>
              <p:nvPr userDrawn="1"/>
            </p:nvSpPr>
            <p:spPr>
              <a:xfrm>
                <a:off x="0" y="2040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2" name="Line 276"/>
              <p:cNvSpPr/>
              <p:nvPr userDrawn="1"/>
            </p:nvSpPr>
            <p:spPr>
              <a:xfrm>
                <a:off x="0" y="1992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3" name="Line 277"/>
              <p:cNvSpPr/>
              <p:nvPr userDrawn="1"/>
            </p:nvSpPr>
            <p:spPr>
              <a:xfrm>
                <a:off x="0" y="2085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4" name="Line 278"/>
              <p:cNvSpPr/>
              <p:nvPr userDrawn="1"/>
            </p:nvSpPr>
            <p:spPr>
              <a:xfrm>
                <a:off x="0" y="1593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5" name="Line 279"/>
              <p:cNvSpPr/>
              <p:nvPr userDrawn="1"/>
            </p:nvSpPr>
            <p:spPr>
              <a:xfrm>
                <a:off x="0" y="156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6" name="Line 280"/>
              <p:cNvSpPr/>
              <p:nvPr userDrawn="1"/>
            </p:nvSpPr>
            <p:spPr>
              <a:xfrm>
                <a:off x="0" y="1947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7" name="Line 281"/>
              <p:cNvSpPr/>
              <p:nvPr userDrawn="1"/>
            </p:nvSpPr>
            <p:spPr>
              <a:xfrm>
                <a:off x="0" y="1821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8" name="Line 282"/>
              <p:cNvSpPr/>
              <p:nvPr userDrawn="1"/>
            </p:nvSpPr>
            <p:spPr>
              <a:xfrm>
                <a:off x="0" y="1740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19" name="Line 283"/>
              <p:cNvSpPr/>
              <p:nvPr userDrawn="1"/>
            </p:nvSpPr>
            <p:spPr>
              <a:xfrm>
                <a:off x="0" y="1926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0" name="Line 284"/>
              <p:cNvSpPr/>
              <p:nvPr userDrawn="1"/>
            </p:nvSpPr>
            <p:spPr>
              <a:xfrm>
                <a:off x="0" y="1614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1" name="Line 285"/>
              <p:cNvSpPr/>
              <p:nvPr userDrawn="1"/>
            </p:nvSpPr>
            <p:spPr>
              <a:xfrm>
                <a:off x="0" y="1668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2" name="Line 286"/>
              <p:cNvSpPr/>
              <p:nvPr userDrawn="1"/>
            </p:nvSpPr>
            <p:spPr>
              <a:xfrm>
                <a:off x="0" y="1866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3" name="Line 287"/>
              <p:cNvSpPr/>
              <p:nvPr userDrawn="1"/>
            </p:nvSpPr>
            <p:spPr>
              <a:xfrm>
                <a:off x="0" y="1845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4" name="Line 288"/>
              <p:cNvSpPr/>
              <p:nvPr userDrawn="1"/>
            </p:nvSpPr>
            <p:spPr>
              <a:xfrm>
                <a:off x="0" y="1437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5" name="Line 289"/>
              <p:cNvSpPr/>
              <p:nvPr userDrawn="1"/>
            </p:nvSpPr>
            <p:spPr>
              <a:xfrm>
                <a:off x="0" y="1473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6" name="Line 290"/>
              <p:cNvSpPr/>
              <p:nvPr userDrawn="1"/>
            </p:nvSpPr>
            <p:spPr>
              <a:xfrm>
                <a:off x="0" y="1506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7" name="Line 291"/>
              <p:cNvSpPr/>
              <p:nvPr userDrawn="1"/>
            </p:nvSpPr>
            <p:spPr>
              <a:xfrm>
                <a:off x="0" y="1347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8" name="Line 292"/>
              <p:cNvSpPr/>
              <p:nvPr userDrawn="1"/>
            </p:nvSpPr>
            <p:spPr>
              <a:xfrm>
                <a:off x="0" y="1392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29" name="Line 293"/>
              <p:cNvSpPr/>
              <p:nvPr userDrawn="1"/>
            </p:nvSpPr>
            <p:spPr>
              <a:xfrm>
                <a:off x="0" y="1016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0" name="Line 294"/>
              <p:cNvSpPr/>
              <p:nvPr userDrawn="1"/>
            </p:nvSpPr>
            <p:spPr>
              <a:xfrm>
                <a:off x="0" y="989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1" name="Line 295"/>
              <p:cNvSpPr/>
              <p:nvPr userDrawn="1"/>
            </p:nvSpPr>
            <p:spPr>
              <a:xfrm>
                <a:off x="0" y="1244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2" name="Line 296"/>
              <p:cNvSpPr/>
              <p:nvPr userDrawn="1"/>
            </p:nvSpPr>
            <p:spPr>
              <a:xfrm>
                <a:off x="0" y="1163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3" name="Line 297"/>
              <p:cNvSpPr/>
              <p:nvPr userDrawn="1"/>
            </p:nvSpPr>
            <p:spPr>
              <a:xfrm>
                <a:off x="0" y="1037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4" name="Line 298"/>
              <p:cNvSpPr/>
              <p:nvPr userDrawn="1"/>
            </p:nvSpPr>
            <p:spPr>
              <a:xfrm>
                <a:off x="0" y="1091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5" name="Line 299"/>
              <p:cNvSpPr/>
              <p:nvPr userDrawn="1"/>
            </p:nvSpPr>
            <p:spPr>
              <a:xfrm>
                <a:off x="0" y="128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6" name="Line 300"/>
              <p:cNvSpPr/>
              <p:nvPr userDrawn="1"/>
            </p:nvSpPr>
            <p:spPr>
              <a:xfrm>
                <a:off x="0" y="1268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7" name="Line 301"/>
              <p:cNvSpPr/>
              <p:nvPr userDrawn="1"/>
            </p:nvSpPr>
            <p:spPr>
              <a:xfrm>
                <a:off x="0" y="86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8" name="Line 302"/>
              <p:cNvSpPr/>
              <p:nvPr userDrawn="1"/>
            </p:nvSpPr>
            <p:spPr>
              <a:xfrm>
                <a:off x="0" y="896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39" name="Line 303"/>
              <p:cNvSpPr/>
              <p:nvPr userDrawn="1"/>
            </p:nvSpPr>
            <p:spPr>
              <a:xfrm>
                <a:off x="0" y="92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0" name="Line 304"/>
              <p:cNvSpPr/>
              <p:nvPr userDrawn="1"/>
            </p:nvSpPr>
            <p:spPr>
              <a:xfrm>
                <a:off x="0" y="770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1" name="Line 305"/>
              <p:cNvSpPr/>
              <p:nvPr userDrawn="1"/>
            </p:nvSpPr>
            <p:spPr>
              <a:xfrm>
                <a:off x="0" y="815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2" name="Line 306"/>
              <p:cNvSpPr/>
              <p:nvPr userDrawn="1"/>
            </p:nvSpPr>
            <p:spPr>
              <a:xfrm>
                <a:off x="0" y="718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3" name="Line 307"/>
              <p:cNvSpPr/>
              <p:nvPr userDrawn="1"/>
            </p:nvSpPr>
            <p:spPr>
              <a:xfrm>
                <a:off x="0" y="646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4" name="Line 308"/>
              <p:cNvSpPr/>
              <p:nvPr userDrawn="1"/>
            </p:nvSpPr>
            <p:spPr>
              <a:xfrm>
                <a:off x="0" y="522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5" name="Line 309"/>
              <p:cNvSpPr/>
              <p:nvPr userDrawn="1"/>
            </p:nvSpPr>
            <p:spPr>
              <a:xfrm>
                <a:off x="0" y="558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6" name="Line 310"/>
              <p:cNvSpPr/>
              <p:nvPr userDrawn="1"/>
            </p:nvSpPr>
            <p:spPr>
              <a:xfrm>
                <a:off x="0" y="591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7" name="Line 311"/>
              <p:cNvSpPr/>
              <p:nvPr userDrawn="1"/>
            </p:nvSpPr>
            <p:spPr>
              <a:xfrm>
                <a:off x="0" y="432"/>
                <a:ext cx="624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8" name="Line 312"/>
              <p:cNvSpPr/>
              <p:nvPr userDrawn="1"/>
            </p:nvSpPr>
            <p:spPr>
              <a:xfrm>
                <a:off x="0" y="384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9" name="Line 313"/>
              <p:cNvSpPr/>
              <p:nvPr userDrawn="1"/>
            </p:nvSpPr>
            <p:spPr>
              <a:xfrm>
                <a:off x="0" y="477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0" name="Line 314"/>
              <p:cNvSpPr/>
              <p:nvPr userDrawn="1"/>
            </p:nvSpPr>
            <p:spPr>
              <a:xfrm>
                <a:off x="0" y="339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1" name="Line 315"/>
              <p:cNvSpPr/>
              <p:nvPr userDrawn="1"/>
            </p:nvSpPr>
            <p:spPr>
              <a:xfrm>
                <a:off x="0" y="318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2" name="Line 316"/>
              <p:cNvSpPr/>
              <p:nvPr userDrawn="1"/>
            </p:nvSpPr>
            <p:spPr>
              <a:xfrm>
                <a:off x="0" y="258"/>
                <a:ext cx="624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3" name="Line 317"/>
              <p:cNvSpPr/>
              <p:nvPr userDrawn="1"/>
            </p:nvSpPr>
            <p:spPr>
              <a:xfrm>
                <a:off x="0" y="70"/>
                <a:ext cx="624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4" name="Line 318"/>
              <p:cNvSpPr/>
              <p:nvPr userDrawn="1"/>
            </p:nvSpPr>
            <p:spPr>
              <a:xfrm>
                <a:off x="0" y="43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5" name="Line 319"/>
              <p:cNvSpPr/>
              <p:nvPr userDrawn="1"/>
            </p:nvSpPr>
            <p:spPr>
              <a:xfrm>
                <a:off x="0" y="91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6" name="Line 320"/>
              <p:cNvSpPr/>
              <p:nvPr userDrawn="1"/>
            </p:nvSpPr>
            <p:spPr>
              <a:xfrm>
                <a:off x="0" y="145"/>
                <a:ext cx="624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7" name="Line 321"/>
              <p:cNvSpPr/>
              <p:nvPr userDrawn="1"/>
            </p:nvSpPr>
            <p:spPr>
              <a:xfrm>
                <a:off x="0" y="202"/>
                <a:ext cx="624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3175" name="Rectangle 103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293" name="Rectangle 221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215" name="Rectangle 10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87475" y="6357938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6" name="Rectangle 10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22688" y="6357938"/>
            <a:ext cx="2271713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7" name="Rectangle 1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64300" y="6361113"/>
            <a:ext cx="1906588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bldLvl="0" animBg="1"/>
      <p:bldP spid="214" grpId="0" bldLvl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64100" y="2214563"/>
            <a:ext cx="3903663" cy="3881437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Char char="w"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5563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5563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2" name="Date Placeholder 5"/>
          <p:cNvSpPr>
            <a:spLocks noGrp="1"/>
          </p:cNvSpPr>
          <p:nvPr>
            <p:ph type="dt" sz="half" idx="1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3" name="Footer Placeholder 6"/>
          <p:cNvSpPr>
            <a:spLocks noGrp="1"/>
          </p:cNvSpPr>
          <p:nvPr>
            <p:ph type="ftr" sz="quarter" idx="1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4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2" name="Date Placeholder 4"/>
          <p:cNvSpPr>
            <a:spLocks noGrp="1"/>
          </p:cNvSpPr>
          <p:nvPr>
            <p:ph type="dt" sz="half" idx="1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3" name="Footer Placeholder 5"/>
          <p:cNvSpPr>
            <a:spLocks noGrp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4" name="Slide Number Placeholder 6"/>
          <p:cNvSpPr>
            <a:spLocks noGrp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 algn="r">
              <a:buNone/>
            </a:pPr>
            <a:fld id="{9A0DB2DC-4C9A-4742-B13C-FB6460FD3503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25"/>
          <p:cNvGrpSpPr/>
          <p:nvPr/>
        </p:nvGrpSpPr>
        <p:grpSpPr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222"/>
            <p:cNvGrpSpPr/>
            <p:nvPr userDrawn="1"/>
          </p:nvGrpSpPr>
          <p:grpSpPr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122"/>
              <p:cNvSpPr/>
              <p:nvPr userDrawn="1"/>
            </p:nvSpPr>
            <p:spPr>
              <a:xfrm>
                <a:off x="0" y="4203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39" name="Line 123"/>
              <p:cNvSpPr/>
              <p:nvPr userDrawn="1"/>
            </p:nvSpPr>
            <p:spPr>
              <a:xfrm>
                <a:off x="0" y="4239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0" name="Line 124"/>
              <p:cNvSpPr/>
              <p:nvPr userDrawn="1"/>
            </p:nvSpPr>
            <p:spPr>
              <a:xfrm>
                <a:off x="0" y="4272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1" name="Line 125"/>
              <p:cNvSpPr/>
              <p:nvPr userDrawn="1"/>
            </p:nvSpPr>
            <p:spPr>
              <a:xfrm>
                <a:off x="0" y="4113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2" name="Line 126"/>
              <p:cNvSpPr/>
              <p:nvPr userDrawn="1"/>
            </p:nvSpPr>
            <p:spPr>
              <a:xfrm>
                <a:off x="0" y="4065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3" name="Line 127"/>
              <p:cNvSpPr/>
              <p:nvPr userDrawn="1"/>
            </p:nvSpPr>
            <p:spPr>
              <a:xfrm>
                <a:off x="0" y="4158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4" name="Line 128"/>
              <p:cNvSpPr/>
              <p:nvPr userDrawn="1"/>
            </p:nvSpPr>
            <p:spPr>
              <a:xfrm>
                <a:off x="0" y="3666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5" name="Line 129"/>
              <p:cNvSpPr/>
              <p:nvPr userDrawn="1"/>
            </p:nvSpPr>
            <p:spPr>
              <a:xfrm>
                <a:off x="0" y="3639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6" name="Line 130"/>
              <p:cNvSpPr/>
              <p:nvPr userDrawn="1"/>
            </p:nvSpPr>
            <p:spPr>
              <a:xfrm>
                <a:off x="0" y="4020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7" name="Line 131"/>
              <p:cNvSpPr/>
              <p:nvPr userDrawn="1"/>
            </p:nvSpPr>
            <p:spPr>
              <a:xfrm>
                <a:off x="0" y="3894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8" name="Line 132"/>
              <p:cNvSpPr/>
              <p:nvPr userDrawn="1"/>
            </p:nvSpPr>
            <p:spPr>
              <a:xfrm>
                <a:off x="0" y="3813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9" name="Line 133"/>
              <p:cNvSpPr/>
              <p:nvPr userDrawn="1"/>
            </p:nvSpPr>
            <p:spPr>
              <a:xfrm>
                <a:off x="0" y="3999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0" name="Line 134"/>
              <p:cNvSpPr/>
              <p:nvPr userDrawn="1"/>
            </p:nvSpPr>
            <p:spPr>
              <a:xfrm>
                <a:off x="0" y="3687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1" name="Line 135"/>
              <p:cNvSpPr/>
              <p:nvPr userDrawn="1"/>
            </p:nvSpPr>
            <p:spPr>
              <a:xfrm>
                <a:off x="0" y="3741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2" name="Line 136"/>
              <p:cNvSpPr/>
              <p:nvPr userDrawn="1"/>
            </p:nvSpPr>
            <p:spPr>
              <a:xfrm>
                <a:off x="0" y="393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3" name="Line 137"/>
              <p:cNvSpPr/>
              <p:nvPr userDrawn="1"/>
            </p:nvSpPr>
            <p:spPr>
              <a:xfrm>
                <a:off x="0" y="3918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4" name="Line 138"/>
              <p:cNvSpPr/>
              <p:nvPr userDrawn="1"/>
            </p:nvSpPr>
            <p:spPr>
              <a:xfrm>
                <a:off x="0" y="351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5" name="Line 139"/>
              <p:cNvSpPr/>
              <p:nvPr userDrawn="1"/>
            </p:nvSpPr>
            <p:spPr>
              <a:xfrm>
                <a:off x="0" y="354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6" name="Line 140"/>
              <p:cNvSpPr/>
              <p:nvPr userDrawn="1"/>
            </p:nvSpPr>
            <p:spPr>
              <a:xfrm>
                <a:off x="0" y="357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7" name="Line 141"/>
              <p:cNvSpPr/>
              <p:nvPr userDrawn="1"/>
            </p:nvSpPr>
            <p:spPr>
              <a:xfrm>
                <a:off x="0" y="3420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8" name="Line 142"/>
              <p:cNvSpPr/>
              <p:nvPr userDrawn="1"/>
            </p:nvSpPr>
            <p:spPr>
              <a:xfrm>
                <a:off x="0" y="3372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9" name="Line 143"/>
              <p:cNvSpPr/>
              <p:nvPr userDrawn="1"/>
            </p:nvSpPr>
            <p:spPr>
              <a:xfrm>
                <a:off x="0" y="3465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0" name="Line 144"/>
              <p:cNvSpPr/>
              <p:nvPr userDrawn="1"/>
            </p:nvSpPr>
            <p:spPr>
              <a:xfrm>
                <a:off x="0" y="2973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1" name="Line 145"/>
              <p:cNvSpPr/>
              <p:nvPr userDrawn="1"/>
            </p:nvSpPr>
            <p:spPr>
              <a:xfrm>
                <a:off x="0" y="294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2" name="Line 146"/>
              <p:cNvSpPr/>
              <p:nvPr userDrawn="1"/>
            </p:nvSpPr>
            <p:spPr>
              <a:xfrm>
                <a:off x="0" y="3327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3" name="Line 147"/>
              <p:cNvSpPr/>
              <p:nvPr userDrawn="1"/>
            </p:nvSpPr>
            <p:spPr>
              <a:xfrm>
                <a:off x="0" y="3201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4" name="Line 148"/>
              <p:cNvSpPr/>
              <p:nvPr userDrawn="1"/>
            </p:nvSpPr>
            <p:spPr>
              <a:xfrm>
                <a:off x="0" y="3120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5" name="Line 149"/>
              <p:cNvSpPr/>
              <p:nvPr userDrawn="1"/>
            </p:nvSpPr>
            <p:spPr>
              <a:xfrm>
                <a:off x="0" y="3306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6" name="Line 150"/>
              <p:cNvSpPr/>
              <p:nvPr userDrawn="1"/>
            </p:nvSpPr>
            <p:spPr>
              <a:xfrm>
                <a:off x="0" y="2994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7" name="Line 151"/>
              <p:cNvSpPr/>
              <p:nvPr userDrawn="1"/>
            </p:nvSpPr>
            <p:spPr>
              <a:xfrm>
                <a:off x="0" y="3048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8" name="Line 152"/>
              <p:cNvSpPr/>
              <p:nvPr userDrawn="1"/>
            </p:nvSpPr>
            <p:spPr>
              <a:xfrm>
                <a:off x="0" y="3246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9" name="Line 153"/>
              <p:cNvSpPr/>
              <p:nvPr userDrawn="1"/>
            </p:nvSpPr>
            <p:spPr>
              <a:xfrm>
                <a:off x="0" y="3225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0" name="Line 154"/>
              <p:cNvSpPr/>
              <p:nvPr userDrawn="1"/>
            </p:nvSpPr>
            <p:spPr>
              <a:xfrm>
                <a:off x="0" y="2831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1" name="Line 155"/>
              <p:cNvSpPr/>
              <p:nvPr userDrawn="1"/>
            </p:nvSpPr>
            <p:spPr>
              <a:xfrm>
                <a:off x="0" y="2750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2" name="Line 156"/>
              <p:cNvSpPr/>
              <p:nvPr userDrawn="1"/>
            </p:nvSpPr>
            <p:spPr>
              <a:xfrm>
                <a:off x="0" y="2678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3" name="Line 157"/>
              <p:cNvSpPr/>
              <p:nvPr userDrawn="1"/>
            </p:nvSpPr>
            <p:spPr>
              <a:xfrm>
                <a:off x="0" y="2876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4" name="Line 158"/>
              <p:cNvSpPr/>
              <p:nvPr userDrawn="1"/>
            </p:nvSpPr>
            <p:spPr>
              <a:xfrm>
                <a:off x="0" y="2855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5" name="Line 159"/>
              <p:cNvSpPr/>
              <p:nvPr userDrawn="1"/>
            </p:nvSpPr>
            <p:spPr>
              <a:xfrm>
                <a:off x="0" y="2554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6" name="Line 160"/>
              <p:cNvSpPr/>
              <p:nvPr userDrawn="1"/>
            </p:nvSpPr>
            <p:spPr>
              <a:xfrm>
                <a:off x="0" y="2590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7" name="Line 161"/>
              <p:cNvSpPr/>
              <p:nvPr userDrawn="1"/>
            </p:nvSpPr>
            <p:spPr>
              <a:xfrm>
                <a:off x="0" y="2623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8" name="Line 162"/>
              <p:cNvSpPr/>
              <p:nvPr userDrawn="1"/>
            </p:nvSpPr>
            <p:spPr>
              <a:xfrm>
                <a:off x="0" y="2464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9" name="Line 163"/>
              <p:cNvSpPr/>
              <p:nvPr userDrawn="1"/>
            </p:nvSpPr>
            <p:spPr>
              <a:xfrm>
                <a:off x="0" y="2416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0" name="Line 164"/>
              <p:cNvSpPr/>
              <p:nvPr userDrawn="1"/>
            </p:nvSpPr>
            <p:spPr>
              <a:xfrm>
                <a:off x="0" y="250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1" name="Line 165"/>
              <p:cNvSpPr/>
              <p:nvPr userDrawn="1"/>
            </p:nvSpPr>
            <p:spPr>
              <a:xfrm>
                <a:off x="0" y="2371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2" name="Line 166"/>
              <p:cNvSpPr/>
              <p:nvPr userDrawn="1"/>
            </p:nvSpPr>
            <p:spPr>
              <a:xfrm>
                <a:off x="0" y="2245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3" name="Line 167"/>
              <p:cNvSpPr/>
              <p:nvPr userDrawn="1"/>
            </p:nvSpPr>
            <p:spPr>
              <a:xfrm>
                <a:off x="0" y="235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4" name="Line 168"/>
              <p:cNvSpPr/>
              <p:nvPr userDrawn="1"/>
            </p:nvSpPr>
            <p:spPr>
              <a:xfrm>
                <a:off x="0" y="2290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5" name="Line 169"/>
              <p:cNvSpPr/>
              <p:nvPr userDrawn="1"/>
            </p:nvSpPr>
            <p:spPr>
              <a:xfrm>
                <a:off x="0" y="2269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6" name="Line 170"/>
              <p:cNvSpPr/>
              <p:nvPr userDrawn="1"/>
            </p:nvSpPr>
            <p:spPr>
              <a:xfrm>
                <a:off x="0" y="213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7" name="Line 171"/>
              <p:cNvSpPr/>
              <p:nvPr userDrawn="1"/>
            </p:nvSpPr>
            <p:spPr>
              <a:xfrm>
                <a:off x="0" y="216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8" name="Line 172"/>
              <p:cNvSpPr/>
              <p:nvPr userDrawn="1"/>
            </p:nvSpPr>
            <p:spPr>
              <a:xfrm>
                <a:off x="0" y="219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9" name="Line 173"/>
              <p:cNvSpPr/>
              <p:nvPr userDrawn="1"/>
            </p:nvSpPr>
            <p:spPr>
              <a:xfrm>
                <a:off x="0" y="2040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0" name="Line 174"/>
              <p:cNvSpPr/>
              <p:nvPr userDrawn="1"/>
            </p:nvSpPr>
            <p:spPr>
              <a:xfrm>
                <a:off x="0" y="1992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1" name="Line 175"/>
              <p:cNvSpPr/>
              <p:nvPr userDrawn="1"/>
            </p:nvSpPr>
            <p:spPr>
              <a:xfrm>
                <a:off x="0" y="2085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2" name="Line 176"/>
              <p:cNvSpPr/>
              <p:nvPr userDrawn="1"/>
            </p:nvSpPr>
            <p:spPr>
              <a:xfrm>
                <a:off x="0" y="1593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3" name="Line 177"/>
              <p:cNvSpPr/>
              <p:nvPr userDrawn="1"/>
            </p:nvSpPr>
            <p:spPr>
              <a:xfrm>
                <a:off x="0" y="156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4" name="Line 178"/>
              <p:cNvSpPr/>
              <p:nvPr userDrawn="1"/>
            </p:nvSpPr>
            <p:spPr>
              <a:xfrm>
                <a:off x="0" y="1947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5" name="Line 179"/>
              <p:cNvSpPr/>
              <p:nvPr userDrawn="1"/>
            </p:nvSpPr>
            <p:spPr>
              <a:xfrm>
                <a:off x="0" y="1821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6" name="Line 180"/>
              <p:cNvSpPr/>
              <p:nvPr userDrawn="1"/>
            </p:nvSpPr>
            <p:spPr>
              <a:xfrm>
                <a:off x="0" y="1740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7" name="Line 181"/>
              <p:cNvSpPr/>
              <p:nvPr userDrawn="1"/>
            </p:nvSpPr>
            <p:spPr>
              <a:xfrm>
                <a:off x="0" y="1926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8" name="Line 182"/>
              <p:cNvSpPr/>
              <p:nvPr userDrawn="1"/>
            </p:nvSpPr>
            <p:spPr>
              <a:xfrm>
                <a:off x="0" y="1614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9" name="Line 183"/>
              <p:cNvSpPr/>
              <p:nvPr userDrawn="1"/>
            </p:nvSpPr>
            <p:spPr>
              <a:xfrm>
                <a:off x="0" y="1668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0" name="Line 184"/>
              <p:cNvSpPr/>
              <p:nvPr userDrawn="1"/>
            </p:nvSpPr>
            <p:spPr>
              <a:xfrm>
                <a:off x="0" y="1866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1" name="Line 185"/>
              <p:cNvSpPr/>
              <p:nvPr userDrawn="1"/>
            </p:nvSpPr>
            <p:spPr>
              <a:xfrm>
                <a:off x="0" y="1845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2" name="Line 186"/>
              <p:cNvSpPr/>
              <p:nvPr userDrawn="1"/>
            </p:nvSpPr>
            <p:spPr>
              <a:xfrm>
                <a:off x="0" y="1437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3" name="Line 187"/>
              <p:cNvSpPr/>
              <p:nvPr userDrawn="1"/>
            </p:nvSpPr>
            <p:spPr>
              <a:xfrm>
                <a:off x="0" y="1473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4" name="Line 188"/>
              <p:cNvSpPr/>
              <p:nvPr userDrawn="1"/>
            </p:nvSpPr>
            <p:spPr>
              <a:xfrm>
                <a:off x="0" y="1506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5" name="Line 189"/>
              <p:cNvSpPr/>
              <p:nvPr userDrawn="1"/>
            </p:nvSpPr>
            <p:spPr>
              <a:xfrm>
                <a:off x="0" y="1347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6" name="Line 190"/>
              <p:cNvSpPr/>
              <p:nvPr userDrawn="1"/>
            </p:nvSpPr>
            <p:spPr>
              <a:xfrm>
                <a:off x="0" y="1392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7" name="Line 191"/>
              <p:cNvSpPr/>
              <p:nvPr userDrawn="1"/>
            </p:nvSpPr>
            <p:spPr>
              <a:xfrm>
                <a:off x="0" y="1016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8" name="Line 192"/>
              <p:cNvSpPr/>
              <p:nvPr userDrawn="1"/>
            </p:nvSpPr>
            <p:spPr>
              <a:xfrm>
                <a:off x="0" y="989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9" name="Line 193"/>
              <p:cNvSpPr/>
              <p:nvPr userDrawn="1"/>
            </p:nvSpPr>
            <p:spPr>
              <a:xfrm>
                <a:off x="0" y="1244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0" name="Line 194"/>
              <p:cNvSpPr/>
              <p:nvPr userDrawn="1"/>
            </p:nvSpPr>
            <p:spPr>
              <a:xfrm>
                <a:off x="0" y="1163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1" name="Line 195"/>
              <p:cNvSpPr/>
              <p:nvPr userDrawn="1"/>
            </p:nvSpPr>
            <p:spPr>
              <a:xfrm>
                <a:off x="0" y="1037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2" name="Line 196"/>
              <p:cNvSpPr/>
              <p:nvPr userDrawn="1"/>
            </p:nvSpPr>
            <p:spPr>
              <a:xfrm>
                <a:off x="0" y="1091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3" name="Line 197"/>
              <p:cNvSpPr/>
              <p:nvPr userDrawn="1"/>
            </p:nvSpPr>
            <p:spPr>
              <a:xfrm>
                <a:off x="0" y="128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4" name="Line 198"/>
              <p:cNvSpPr/>
              <p:nvPr userDrawn="1"/>
            </p:nvSpPr>
            <p:spPr>
              <a:xfrm>
                <a:off x="0" y="1268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5" name="Line 199"/>
              <p:cNvSpPr/>
              <p:nvPr userDrawn="1"/>
            </p:nvSpPr>
            <p:spPr>
              <a:xfrm>
                <a:off x="0" y="86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6" name="Line 200"/>
              <p:cNvSpPr/>
              <p:nvPr userDrawn="1"/>
            </p:nvSpPr>
            <p:spPr>
              <a:xfrm>
                <a:off x="0" y="89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7" name="Line 201"/>
              <p:cNvSpPr/>
              <p:nvPr userDrawn="1"/>
            </p:nvSpPr>
            <p:spPr>
              <a:xfrm>
                <a:off x="0" y="92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8" name="Line 202"/>
              <p:cNvSpPr/>
              <p:nvPr userDrawn="1"/>
            </p:nvSpPr>
            <p:spPr>
              <a:xfrm>
                <a:off x="0" y="770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9" name="Line 203"/>
              <p:cNvSpPr/>
              <p:nvPr userDrawn="1"/>
            </p:nvSpPr>
            <p:spPr>
              <a:xfrm>
                <a:off x="0" y="815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0" name="Line 204"/>
              <p:cNvSpPr/>
              <p:nvPr userDrawn="1"/>
            </p:nvSpPr>
            <p:spPr>
              <a:xfrm>
                <a:off x="0" y="718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1" name="Line 205"/>
              <p:cNvSpPr/>
              <p:nvPr userDrawn="1"/>
            </p:nvSpPr>
            <p:spPr>
              <a:xfrm>
                <a:off x="0" y="646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2" name="Line 206"/>
              <p:cNvSpPr/>
              <p:nvPr userDrawn="1"/>
            </p:nvSpPr>
            <p:spPr>
              <a:xfrm>
                <a:off x="0" y="522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3" name="Line 207"/>
              <p:cNvSpPr/>
              <p:nvPr userDrawn="1"/>
            </p:nvSpPr>
            <p:spPr>
              <a:xfrm>
                <a:off x="0" y="558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4" name="Line 208"/>
              <p:cNvSpPr/>
              <p:nvPr userDrawn="1"/>
            </p:nvSpPr>
            <p:spPr>
              <a:xfrm>
                <a:off x="0" y="591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5" name="Line 209"/>
              <p:cNvSpPr/>
              <p:nvPr userDrawn="1"/>
            </p:nvSpPr>
            <p:spPr>
              <a:xfrm>
                <a:off x="0" y="432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6" name="Line 210"/>
              <p:cNvSpPr/>
              <p:nvPr userDrawn="1"/>
            </p:nvSpPr>
            <p:spPr>
              <a:xfrm>
                <a:off x="0" y="384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7" name="Line 211"/>
              <p:cNvSpPr/>
              <p:nvPr userDrawn="1"/>
            </p:nvSpPr>
            <p:spPr>
              <a:xfrm>
                <a:off x="0" y="477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8" name="Line 212"/>
              <p:cNvSpPr/>
              <p:nvPr userDrawn="1"/>
            </p:nvSpPr>
            <p:spPr>
              <a:xfrm>
                <a:off x="0" y="33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9" name="Line 213"/>
              <p:cNvSpPr/>
              <p:nvPr userDrawn="1"/>
            </p:nvSpPr>
            <p:spPr>
              <a:xfrm>
                <a:off x="0" y="318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0" name="Line 214"/>
              <p:cNvSpPr/>
              <p:nvPr userDrawn="1"/>
            </p:nvSpPr>
            <p:spPr>
              <a:xfrm>
                <a:off x="0" y="258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1" name="Line 215"/>
              <p:cNvSpPr/>
              <p:nvPr userDrawn="1"/>
            </p:nvSpPr>
            <p:spPr>
              <a:xfrm>
                <a:off x="0" y="7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2" name="Line 216"/>
              <p:cNvSpPr/>
              <p:nvPr userDrawn="1"/>
            </p:nvSpPr>
            <p:spPr>
              <a:xfrm>
                <a:off x="0" y="43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3" name="Line 217"/>
              <p:cNvSpPr/>
              <p:nvPr userDrawn="1"/>
            </p:nvSpPr>
            <p:spPr>
              <a:xfrm>
                <a:off x="0" y="91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4" name="Line 218"/>
              <p:cNvSpPr/>
              <p:nvPr userDrawn="1"/>
            </p:nvSpPr>
            <p:spPr>
              <a:xfrm>
                <a:off x="0" y="145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5" name="Line 219"/>
              <p:cNvSpPr/>
              <p:nvPr userDrawn="1"/>
            </p:nvSpPr>
            <p:spPr>
              <a:xfrm>
                <a:off x="0" y="202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033" name="Group 224"/>
            <p:cNvGrpSpPr/>
            <p:nvPr userDrawn="1"/>
          </p:nvGrpSpPr>
          <p:grpSpPr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16"/>
              <p:cNvSpPr/>
              <p:nvPr userDrawn="1"/>
            </p:nvSpPr>
            <p:spPr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>
                  <a:buNone/>
                </a:pPr>
                <a:endParaRPr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5" name="Rectangle 112"/>
              <p:cNvSpPr/>
              <p:nvPr userDrawn="1"/>
            </p:nvSpPr>
            <p:spPr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>
                  <a:buNone/>
                </a:pPr>
                <a:endParaRPr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Rectangle 117"/>
              <p:cNvSpPr/>
              <p:nvPr userDrawn="1"/>
            </p:nvSpPr>
            <p:spPr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>
                  <a:buNone/>
                </a:pPr>
                <a:endParaRPr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7" name="Rectangle 113"/>
              <p:cNvSpPr/>
              <p:nvPr userDrawn="1"/>
            </p:nvSpPr>
            <p:spPr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>
                  <a:buNone/>
                </a:pPr>
                <a:endParaRPr dirty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1" name="Rectangle 2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25"/>
          <p:cNvGrpSpPr/>
          <p:nvPr/>
        </p:nvGrpSpPr>
        <p:grpSpPr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222"/>
            <p:cNvGrpSpPr/>
            <p:nvPr userDrawn="1"/>
          </p:nvGrpSpPr>
          <p:grpSpPr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122"/>
              <p:cNvSpPr/>
              <p:nvPr userDrawn="1"/>
            </p:nvSpPr>
            <p:spPr>
              <a:xfrm>
                <a:off x="0" y="4203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39" name="Line 123"/>
              <p:cNvSpPr/>
              <p:nvPr userDrawn="1"/>
            </p:nvSpPr>
            <p:spPr>
              <a:xfrm>
                <a:off x="0" y="4239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0" name="Line 124"/>
              <p:cNvSpPr/>
              <p:nvPr userDrawn="1"/>
            </p:nvSpPr>
            <p:spPr>
              <a:xfrm>
                <a:off x="0" y="4272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1" name="Line 125"/>
              <p:cNvSpPr/>
              <p:nvPr userDrawn="1"/>
            </p:nvSpPr>
            <p:spPr>
              <a:xfrm>
                <a:off x="0" y="4113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2" name="Line 126"/>
              <p:cNvSpPr/>
              <p:nvPr userDrawn="1"/>
            </p:nvSpPr>
            <p:spPr>
              <a:xfrm>
                <a:off x="0" y="4065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3" name="Line 127"/>
              <p:cNvSpPr/>
              <p:nvPr userDrawn="1"/>
            </p:nvSpPr>
            <p:spPr>
              <a:xfrm>
                <a:off x="0" y="4158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4" name="Line 128"/>
              <p:cNvSpPr/>
              <p:nvPr userDrawn="1"/>
            </p:nvSpPr>
            <p:spPr>
              <a:xfrm>
                <a:off x="0" y="3666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5" name="Line 129"/>
              <p:cNvSpPr/>
              <p:nvPr userDrawn="1"/>
            </p:nvSpPr>
            <p:spPr>
              <a:xfrm>
                <a:off x="0" y="3639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6" name="Line 130"/>
              <p:cNvSpPr/>
              <p:nvPr userDrawn="1"/>
            </p:nvSpPr>
            <p:spPr>
              <a:xfrm>
                <a:off x="0" y="4020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7" name="Line 131"/>
              <p:cNvSpPr/>
              <p:nvPr userDrawn="1"/>
            </p:nvSpPr>
            <p:spPr>
              <a:xfrm>
                <a:off x="0" y="3894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8" name="Line 132"/>
              <p:cNvSpPr/>
              <p:nvPr userDrawn="1"/>
            </p:nvSpPr>
            <p:spPr>
              <a:xfrm>
                <a:off x="0" y="3813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49" name="Line 133"/>
              <p:cNvSpPr/>
              <p:nvPr userDrawn="1"/>
            </p:nvSpPr>
            <p:spPr>
              <a:xfrm>
                <a:off x="0" y="3999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0" name="Line 134"/>
              <p:cNvSpPr/>
              <p:nvPr userDrawn="1"/>
            </p:nvSpPr>
            <p:spPr>
              <a:xfrm>
                <a:off x="0" y="3687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1" name="Line 135"/>
              <p:cNvSpPr/>
              <p:nvPr userDrawn="1"/>
            </p:nvSpPr>
            <p:spPr>
              <a:xfrm>
                <a:off x="0" y="3741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2" name="Line 136"/>
              <p:cNvSpPr/>
              <p:nvPr userDrawn="1"/>
            </p:nvSpPr>
            <p:spPr>
              <a:xfrm>
                <a:off x="0" y="393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3" name="Line 137"/>
              <p:cNvSpPr/>
              <p:nvPr userDrawn="1"/>
            </p:nvSpPr>
            <p:spPr>
              <a:xfrm>
                <a:off x="0" y="3918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4" name="Line 138"/>
              <p:cNvSpPr/>
              <p:nvPr userDrawn="1"/>
            </p:nvSpPr>
            <p:spPr>
              <a:xfrm>
                <a:off x="0" y="351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5" name="Line 139"/>
              <p:cNvSpPr/>
              <p:nvPr userDrawn="1"/>
            </p:nvSpPr>
            <p:spPr>
              <a:xfrm>
                <a:off x="0" y="354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6" name="Line 140"/>
              <p:cNvSpPr/>
              <p:nvPr userDrawn="1"/>
            </p:nvSpPr>
            <p:spPr>
              <a:xfrm>
                <a:off x="0" y="357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7" name="Line 141"/>
              <p:cNvSpPr/>
              <p:nvPr userDrawn="1"/>
            </p:nvSpPr>
            <p:spPr>
              <a:xfrm>
                <a:off x="0" y="3420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8" name="Line 142"/>
              <p:cNvSpPr/>
              <p:nvPr userDrawn="1"/>
            </p:nvSpPr>
            <p:spPr>
              <a:xfrm>
                <a:off x="0" y="3372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59" name="Line 143"/>
              <p:cNvSpPr/>
              <p:nvPr userDrawn="1"/>
            </p:nvSpPr>
            <p:spPr>
              <a:xfrm>
                <a:off x="0" y="3465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0" name="Line 144"/>
              <p:cNvSpPr/>
              <p:nvPr userDrawn="1"/>
            </p:nvSpPr>
            <p:spPr>
              <a:xfrm>
                <a:off x="0" y="2973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1" name="Line 145"/>
              <p:cNvSpPr/>
              <p:nvPr userDrawn="1"/>
            </p:nvSpPr>
            <p:spPr>
              <a:xfrm>
                <a:off x="0" y="294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2" name="Line 146"/>
              <p:cNvSpPr/>
              <p:nvPr userDrawn="1"/>
            </p:nvSpPr>
            <p:spPr>
              <a:xfrm>
                <a:off x="0" y="3327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3" name="Line 147"/>
              <p:cNvSpPr/>
              <p:nvPr userDrawn="1"/>
            </p:nvSpPr>
            <p:spPr>
              <a:xfrm>
                <a:off x="0" y="3201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4" name="Line 148"/>
              <p:cNvSpPr/>
              <p:nvPr userDrawn="1"/>
            </p:nvSpPr>
            <p:spPr>
              <a:xfrm>
                <a:off x="0" y="3120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5" name="Line 149"/>
              <p:cNvSpPr/>
              <p:nvPr userDrawn="1"/>
            </p:nvSpPr>
            <p:spPr>
              <a:xfrm>
                <a:off x="0" y="3306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6" name="Line 150"/>
              <p:cNvSpPr/>
              <p:nvPr userDrawn="1"/>
            </p:nvSpPr>
            <p:spPr>
              <a:xfrm>
                <a:off x="0" y="2994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7" name="Line 151"/>
              <p:cNvSpPr/>
              <p:nvPr userDrawn="1"/>
            </p:nvSpPr>
            <p:spPr>
              <a:xfrm>
                <a:off x="0" y="3048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8" name="Line 152"/>
              <p:cNvSpPr/>
              <p:nvPr userDrawn="1"/>
            </p:nvSpPr>
            <p:spPr>
              <a:xfrm>
                <a:off x="0" y="3246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69" name="Line 153"/>
              <p:cNvSpPr/>
              <p:nvPr userDrawn="1"/>
            </p:nvSpPr>
            <p:spPr>
              <a:xfrm>
                <a:off x="0" y="3225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0" name="Line 154"/>
              <p:cNvSpPr/>
              <p:nvPr userDrawn="1"/>
            </p:nvSpPr>
            <p:spPr>
              <a:xfrm>
                <a:off x="0" y="2831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1" name="Line 155"/>
              <p:cNvSpPr/>
              <p:nvPr userDrawn="1"/>
            </p:nvSpPr>
            <p:spPr>
              <a:xfrm>
                <a:off x="0" y="2750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2" name="Line 156"/>
              <p:cNvSpPr/>
              <p:nvPr userDrawn="1"/>
            </p:nvSpPr>
            <p:spPr>
              <a:xfrm>
                <a:off x="0" y="2678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3" name="Line 157"/>
              <p:cNvSpPr/>
              <p:nvPr userDrawn="1"/>
            </p:nvSpPr>
            <p:spPr>
              <a:xfrm>
                <a:off x="0" y="2876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4" name="Line 158"/>
              <p:cNvSpPr/>
              <p:nvPr userDrawn="1"/>
            </p:nvSpPr>
            <p:spPr>
              <a:xfrm>
                <a:off x="0" y="2855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5" name="Line 159"/>
              <p:cNvSpPr/>
              <p:nvPr userDrawn="1"/>
            </p:nvSpPr>
            <p:spPr>
              <a:xfrm>
                <a:off x="0" y="2554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6" name="Line 160"/>
              <p:cNvSpPr/>
              <p:nvPr userDrawn="1"/>
            </p:nvSpPr>
            <p:spPr>
              <a:xfrm>
                <a:off x="0" y="2590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7" name="Line 161"/>
              <p:cNvSpPr/>
              <p:nvPr userDrawn="1"/>
            </p:nvSpPr>
            <p:spPr>
              <a:xfrm>
                <a:off x="0" y="2623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8" name="Line 162"/>
              <p:cNvSpPr/>
              <p:nvPr userDrawn="1"/>
            </p:nvSpPr>
            <p:spPr>
              <a:xfrm>
                <a:off x="0" y="2464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79" name="Line 163"/>
              <p:cNvSpPr/>
              <p:nvPr userDrawn="1"/>
            </p:nvSpPr>
            <p:spPr>
              <a:xfrm>
                <a:off x="0" y="2416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0" name="Line 164"/>
              <p:cNvSpPr/>
              <p:nvPr userDrawn="1"/>
            </p:nvSpPr>
            <p:spPr>
              <a:xfrm>
                <a:off x="0" y="250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1" name="Line 165"/>
              <p:cNvSpPr/>
              <p:nvPr userDrawn="1"/>
            </p:nvSpPr>
            <p:spPr>
              <a:xfrm>
                <a:off x="0" y="2371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2" name="Line 166"/>
              <p:cNvSpPr/>
              <p:nvPr userDrawn="1"/>
            </p:nvSpPr>
            <p:spPr>
              <a:xfrm>
                <a:off x="0" y="2245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3" name="Line 167"/>
              <p:cNvSpPr/>
              <p:nvPr userDrawn="1"/>
            </p:nvSpPr>
            <p:spPr>
              <a:xfrm>
                <a:off x="0" y="235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4" name="Line 168"/>
              <p:cNvSpPr/>
              <p:nvPr userDrawn="1"/>
            </p:nvSpPr>
            <p:spPr>
              <a:xfrm>
                <a:off x="0" y="2290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5" name="Line 169"/>
              <p:cNvSpPr/>
              <p:nvPr userDrawn="1"/>
            </p:nvSpPr>
            <p:spPr>
              <a:xfrm>
                <a:off x="0" y="2269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6" name="Line 170"/>
              <p:cNvSpPr/>
              <p:nvPr userDrawn="1"/>
            </p:nvSpPr>
            <p:spPr>
              <a:xfrm>
                <a:off x="0" y="213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7" name="Line 171"/>
              <p:cNvSpPr/>
              <p:nvPr userDrawn="1"/>
            </p:nvSpPr>
            <p:spPr>
              <a:xfrm>
                <a:off x="0" y="216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8" name="Line 172"/>
              <p:cNvSpPr/>
              <p:nvPr userDrawn="1"/>
            </p:nvSpPr>
            <p:spPr>
              <a:xfrm>
                <a:off x="0" y="219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89" name="Line 173"/>
              <p:cNvSpPr/>
              <p:nvPr userDrawn="1"/>
            </p:nvSpPr>
            <p:spPr>
              <a:xfrm>
                <a:off x="0" y="2040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0" name="Line 174"/>
              <p:cNvSpPr/>
              <p:nvPr userDrawn="1"/>
            </p:nvSpPr>
            <p:spPr>
              <a:xfrm>
                <a:off x="0" y="1992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1" name="Line 175"/>
              <p:cNvSpPr/>
              <p:nvPr userDrawn="1"/>
            </p:nvSpPr>
            <p:spPr>
              <a:xfrm>
                <a:off x="0" y="2085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2" name="Line 176"/>
              <p:cNvSpPr/>
              <p:nvPr userDrawn="1"/>
            </p:nvSpPr>
            <p:spPr>
              <a:xfrm>
                <a:off x="0" y="1593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3" name="Line 177"/>
              <p:cNvSpPr/>
              <p:nvPr userDrawn="1"/>
            </p:nvSpPr>
            <p:spPr>
              <a:xfrm>
                <a:off x="0" y="156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4" name="Line 178"/>
              <p:cNvSpPr/>
              <p:nvPr userDrawn="1"/>
            </p:nvSpPr>
            <p:spPr>
              <a:xfrm>
                <a:off x="0" y="1947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5" name="Line 179"/>
              <p:cNvSpPr/>
              <p:nvPr userDrawn="1"/>
            </p:nvSpPr>
            <p:spPr>
              <a:xfrm>
                <a:off x="0" y="1821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6" name="Line 180"/>
              <p:cNvSpPr/>
              <p:nvPr userDrawn="1"/>
            </p:nvSpPr>
            <p:spPr>
              <a:xfrm>
                <a:off x="0" y="1740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7" name="Line 181"/>
              <p:cNvSpPr/>
              <p:nvPr userDrawn="1"/>
            </p:nvSpPr>
            <p:spPr>
              <a:xfrm>
                <a:off x="0" y="1926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8" name="Line 182"/>
              <p:cNvSpPr/>
              <p:nvPr userDrawn="1"/>
            </p:nvSpPr>
            <p:spPr>
              <a:xfrm>
                <a:off x="0" y="1614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099" name="Line 183"/>
              <p:cNvSpPr/>
              <p:nvPr userDrawn="1"/>
            </p:nvSpPr>
            <p:spPr>
              <a:xfrm>
                <a:off x="0" y="1668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0" name="Line 184"/>
              <p:cNvSpPr/>
              <p:nvPr userDrawn="1"/>
            </p:nvSpPr>
            <p:spPr>
              <a:xfrm>
                <a:off x="0" y="1866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1" name="Line 185"/>
              <p:cNvSpPr/>
              <p:nvPr userDrawn="1"/>
            </p:nvSpPr>
            <p:spPr>
              <a:xfrm>
                <a:off x="0" y="1845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2" name="Line 186"/>
              <p:cNvSpPr/>
              <p:nvPr userDrawn="1"/>
            </p:nvSpPr>
            <p:spPr>
              <a:xfrm>
                <a:off x="0" y="1437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3" name="Line 187"/>
              <p:cNvSpPr/>
              <p:nvPr userDrawn="1"/>
            </p:nvSpPr>
            <p:spPr>
              <a:xfrm>
                <a:off x="0" y="1473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4" name="Line 188"/>
              <p:cNvSpPr/>
              <p:nvPr userDrawn="1"/>
            </p:nvSpPr>
            <p:spPr>
              <a:xfrm>
                <a:off x="0" y="1506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5" name="Line 189"/>
              <p:cNvSpPr/>
              <p:nvPr userDrawn="1"/>
            </p:nvSpPr>
            <p:spPr>
              <a:xfrm>
                <a:off x="0" y="1347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6" name="Line 190"/>
              <p:cNvSpPr/>
              <p:nvPr userDrawn="1"/>
            </p:nvSpPr>
            <p:spPr>
              <a:xfrm>
                <a:off x="0" y="1392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7" name="Line 191"/>
              <p:cNvSpPr/>
              <p:nvPr userDrawn="1"/>
            </p:nvSpPr>
            <p:spPr>
              <a:xfrm>
                <a:off x="0" y="1016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8" name="Line 192"/>
              <p:cNvSpPr/>
              <p:nvPr userDrawn="1"/>
            </p:nvSpPr>
            <p:spPr>
              <a:xfrm>
                <a:off x="0" y="989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09" name="Line 193"/>
              <p:cNvSpPr/>
              <p:nvPr userDrawn="1"/>
            </p:nvSpPr>
            <p:spPr>
              <a:xfrm>
                <a:off x="0" y="1244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0" name="Line 194"/>
              <p:cNvSpPr/>
              <p:nvPr userDrawn="1"/>
            </p:nvSpPr>
            <p:spPr>
              <a:xfrm>
                <a:off x="0" y="1163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1" name="Line 195"/>
              <p:cNvSpPr/>
              <p:nvPr userDrawn="1"/>
            </p:nvSpPr>
            <p:spPr>
              <a:xfrm>
                <a:off x="0" y="1037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2" name="Line 196"/>
              <p:cNvSpPr/>
              <p:nvPr userDrawn="1"/>
            </p:nvSpPr>
            <p:spPr>
              <a:xfrm>
                <a:off x="0" y="1091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3" name="Line 197"/>
              <p:cNvSpPr/>
              <p:nvPr userDrawn="1"/>
            </p:nvSpPr>
            <p:spPr>
              <a:xfrm>
                <a:off x="0" y="128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4" name="Line 198"/>
              <p:cNvSpPr/>
              <p:nvPr userDrawn="1"/>
            </p:nvSpPr>
            <p:spPr>
              <a:xfrm>
                <a:off x="0" y="1268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5" name="Line 199"/>
              <p:cNvSpPr/>
              <p:nvPr userDrawn="1"/>
            </p:nvSpPr>
            <p:spPr>
              <a:xfrm>
                <a:off x="0" y="86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6" name="Line 200"/>
              <p:cNvSpPr/>
              <p:nvPr userDrawn="1"/>
            </p:nvSpPr>
            <p:spPr>
              <a:xfrm>
                <a:off x="0" y="896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7" name="Line 201"/>
              <p:cNvSpPr/>
              <p:nvPr userDrawn="1"/>
            </p:nvSpPr>
            <p:spPr>
              <a:xfrm>
                <a:off x="0" y="92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8" name="Line 202"/>
              <p:cNvSpPr/>
              <p:nvPr userDrawn="1"/>
            </p:nvSpPr>
            <p:spPr>
              <a:xfrm>
                <a:off x="0" y="770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19" name="Line 203"/>
              <p:cNvSpPr/>
              <p:nvPr userDrawn="1"/>
            </p:nvSpPr>
            <p:spPr>
              <a:xfrm>
                <a:off x="0" y="815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0" name="Line 204"/>
              <p:cNvSpPr/>
              <p:nvPr userDrawn="1"/>
            </p:nvSpPr>
            <p:spPr>
              <a:xfrm>
                <a:off x="0" y="718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1" name="Line 205"/>
              <p:cNvSpPr/>
              <p:nvPr userDrawn="1"/>
            </p:nvSpPr>
            <p:spPr>
              <a:xfrm>
                <a:off x="0" y="646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2" name="Line 206"/>
              <p:cNvSpPr/>
              <p:nvPr userDrawn="1"/>
            </p:nvSpPr>
            <p:spPr>
              <a:xfrm>
                <a:off x="0" y="522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3" name="Line 207"/>
              <p:cNvSpPr/>
              <p:nvPr userDrawn="1"/>
            </p:nvSpPr>
            <p:spPr>
              <a:xfrm>
                <a:off x="0" y="558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4" name="Line 208"/>
              <p:cNvSpPr/>
              <p:nvPr userDrawn="1"/>
            </p:nvSpPr>
            <p:spPr>
              <a:xfrm>
                <a:off x="0" y="591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5" name="Line 209"/>
              <p:cNvSpPr/>
              <p:nvPr userDrawn="1"/>
            </p:nvSpPr>
            <p:spPr>
              <a:xfrm>
                <a:off x="0" y="432"/>
                <a:ext cx="5760" cy="0"/>
              </a:xfrm>
              <a:prstGeom prst="line">
                <a:avLst/>
              </a:prstGeom>
              <a:ln w="2857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6" name="Line 210"/>
              <p:cNvSpPr/>
              <p:nvPr userDrawn="1"/>
            </p:nvSpPr>
            <p:spPr>
              <a:xfrm>
                <a:off x="0" y="384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7" name="Line 211"/>
              <p:cNvSpPr/>
              <p:nvPr userDrawn="1"/>
            </p:nvSpPr>
            <p:spPr>
              <a:xfrm>
                <a:off x="0" y="477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8" name="Line 212"/>
              <p:cNvSpPr/>
              <p:nvPr userDrawn="1"/>
            </p:nvSpPr>
            <p:spPr>
              <a:xfrm>
                <a:off x="0" y="339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29" name="Line 213"/>
              <p:cNvSpPr/>
              <p:nvPr userDrawn="1"/>
            </p:nvSpPr>
            <p:spPr>
              <a:xfrm>
                <a:off x="0" y="318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0" name="Line 214"/>
              <p:cNvSpPr/>
              <p:nvPr userDrawn="1"/>
            </p:nvSpPr>
            <p:spPr>
              <a:xfrm>
                <a:off x="0" y="258"/>
                <a:ext cx="5760" cy="0"/>
              </a:xfrm>
              <a:prstGeom prst="line">
                <a:avLst/>
              </a:prstGeom>
              <a:ln w="1905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1" name="Line 215"/>
              <p:cNvSpPr/>
              <p:nvPr userDrawn="1"/>
            </p:nvSpPr>
            <p:spPr>
              <a:xfrm>
                <a:off x="0" y="70"/>
                <a:ext cx="5760" cy="0"/>
              </a:xfrm>
              <a:prstGeom prst="line">
                <a:avLst/>
              </a:prstGeom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2" name="Line 216"/>
              <p:cNvSpPr/>
              <p:nvPr userDrawn="1"/>
            </p:nvSpPr>
            <p:spPr>
              <a:xfrm>
                <a:off x="0" y="43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3" name="Line 217"/>
              <p:cNvSpPr/>
              <p:nvPr userDrawn="1"/>
            </p:nvSpPr>
            <p:spPr>
              <a:xfrm>
                <a:off x="0" y="91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4" name="Line 218"/>
              <p:cNvSpPr/>
              <p:nvPr userDrawn="1"/>
            </p:nvSpPr>
            <p:spPr>
              <a:xfrm>
                <a:off x="0" y="145"/>
                <a:ext cx="5760" cy="0"/>
              </a:xfrm>
              <a:prstGeom prst="line">
                <a:avLst/>
              </a:prstGeom>
              <a:ln w="127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5" name="Line 219"/>
              <p:cNvSpPr/>
              <p:nvPr userDrawn="1"/>
            </p:nvSpPr>
            <p:spPr>
              <a:xfrm>
                <a:off x="0" y="202"/>
                <a:ext cx="5760" cy="0"/>
              </a:xfrm>
              <a:prstGeom prst="line">
                <a:avLst/>
              </a:prstGeom>
              <a:ln w="38100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033" name="Group 224"/>
            <p:cNvGrpSpPr/>
            <p:nvPr userDrawn="1"/>
          </p:nvGrpSpPr>
          <p:grpSpPr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16"/>
              <p:cNvSpPr/>
              <p:nvPr userDrawn="1"/>
            </p:nvSpPr>
            <p:spPr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>
                  <a:buNone/>
                </a:pPr>
                <a:endParaRPr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5" name="Rectangle 112"/>
              <p:cNvSpPr/>
              <p:nvPr userDrawn="1"/>
            </p:nvSpPr>
            <p:spPr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>
                  <a:buNone/>
                </a:pPr>
                <a:endParaRPr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Rectangle 117"/>
              <p:cNvSpPr/>
              <p:nvPr userDrawn="1"/>
            </p:nvSpPr>
            <p:spPr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>
                  <a:buNone/>
                </a:pPr>
                <a:endParaRPr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7" name="Rectangle 113"/>
              <p:cNvSpPr/>
              <p:nvPr userDrawn="1"/>
            </p:nvSpPr>
            <p:spPr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</a:ln>
            </p:spPr>
            <p:txBody>
              <a:bodyPr wrap="none" anchor="ctr" anchorCtr="0"/>
              <a:p>
                <a:pPr lvl="0" eaLnBrk="1" hangingPunct="1">
                  <a:buNone/>
                </a:pPr>
                <a:endParaRPr dirty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</a:fld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1031" name="Rectangle 2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hf sldNum="0"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1.wav"/><Relationship Id="rId1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7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image" Target="../media/image1.jpeg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6.xml"/><Relationship Id="rId2" Type="http://schemas.openxmlformats.org/officeDocument/2006/relationships/audio" Target="../media/audio1.wav"/><Relationship Id="rId1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.jpe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sz="4800" dirty="0">
                <a:latin typeface="+mj-lt"/>
                <a:ea typeface="+mj-ea"/>
                <a:cs typeface="+mj-cs"/>
              </a:rPr>
              <a:t>Dress for Success</a:t>
            </a:r>
            <a:endParaRPr sz="4800" dirty="0">
              <a:latin typeface="+mj-lt"/>
              <a:ea typeface="+mj-ea"/>
              <a:cs typeface="+mj-cs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A guide for women entering</a:t>
            </a:r>
            <a:endParaRPr i="1" dirty="0"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the workplace</a:t>
            </a:r>
            <a:endParaRPr i="1" dirty="0">
              <a:latin typeface="+mn-lt"/>
              <a:ea typeface="+mn-ea"/>
              <a:cs typeface="+mn-cs"/>
            </a:endParaRPr>
          </a:p>
        </p:txBody>
      </p:sp>
      <p:pic>
        <p:nvPicPr>
          <p:cNvPr id="5124" name="Picture 4" descr="C:\WINDOWS\DESKTOP\suit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62200" y="3886200"/>
            <a:ext cx="1587500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Picture 5" descr="C:\WINDOWS\DESKTOP\sui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810000"/>
            <a:ext cx="1587500" cy="2286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2075" tIns="46038" rIns="92075" bIns="46038" anchor="ctr" anchorCtr="0"/>
          <a:p>
            <a:pPr eaLnBrk="1" hangingPunct="1"/>
            <a:r>
              <a:rPr b="1" dirty="0"/>
              <a:t>DRESS FOR SUCCESS-MEN</a:t>
            </a:r>
            <a:endParaRPr b="1" dirty="0"/>
          </a:p>
        </p:txBody>
      </p:sp>
      <p:sp>
        <p:nvSpPr>
          <p:cNvPr id="97283" name="Rectangle 3"/>
          <p:cNvSpPr>
            <a:spLocks noGrp="1"/>
          </p:cNvSpPr>
          <p:nvPr>
            <p:ph idx="1"/>
          </p:nvPr>
        </p:nvSpPr>
        <p:spPr>
          <a:xfrm>
            <a:off x="990600" y="1752600"/>
            <a:ext cx="7086600" cy="4114800"/>
          </a:xfrm>
          <a:ln/>
        </p:spPr>
        <p:txBody>
          <a:bodyPr vert="horz" wrap="square" lIns="92075" tIns="46038" rIns="92075" bIns="46038" anchor="t" anchorCtr="0"/>
          <a:p>
            <a:pPr eaLnBrk="1" hangingPunct="1"/>
            <a:endParaRPr b="1" u="sng" dirty="0"/>
          </a:p>
          <a:p>
            <a:pPr eaLnBrk="1" hangingPunct="1"/>
            <a:r>
              <a:rPr b="1" u="sng" dirty="0"/>
              <a:t>Suit</a:t>
            </a:r>
            <a:r>
              <a:rPr b="1" dirty="0"/>
              <a:t>-Dark blue, gray, muted</a:t>
            </a:r>
            <a:endParaRPr b="1" dirty="0"/>
          </a:p>
          <a:p>
            <a:pPr eaLnBrk="1" hangingPunct="1">
              <a:buNone/>
            </a:pPr>
            <a:r>
              <a:rPr b="1" dirty="0"/>
              <a:t>	 pin-stripes</a:t>
            </a:r>
            <a:endParaRPr b="1" dirty="0"/>
          </a:p>
          <a:p>
            <a:pPr eaLnBrk="1" hangingPunct="1"/>
            <a:r>
              <a:rPr b="1" u="sng" dirty="0"/>
              <a:t>Shirt</a:t>
            </a:r>
            <a:r>
              <a:rPr b="1" dirty="0"/>
              <a:t>-White, pale blue or </a:t>
            </a:r>
            <a:endParaRPr b="1" dirty="0"/>
          </a:p>
          <a:p>
            <a:pPr eaLnBrk="1" hangingPunct="1">
              <a:buNone/>
            </a:pPr>
            <a:r>
              <a:rPr b="1" dirty="0"/>
              <a:t>	yellow</a:t>
            </a:r>
            <a:endParaRPr b="1" dirty="0"/>
          </a:p>
          <a:p>
            <a:pPr eaLnBrk="1" hangingPunct="1"/>
            <a:r>
              <a:rPr b="1" u="sng" dirty="0"/>
              <a:t>Tie</a:t>
            </a:r>
            <a:r>
              <a:rPr b="1" dirty="0"/>
              <a:t>-Conservative, classic</a:t>
            </a:r>
            <a:endParaRPr b="1" dirty="0"/>
          </a:p>
          <a:p>
            <a:pPr eaLnBrk="1" hangingPunct="1"/>
            <a:r>
              <a:rPr b="1" u="sng" dirty="0"/>
              <a:t>Shoes</a:t>
            </a:r>
            <a:r>
              <a:rPr b="1" dirty="0"/>
              <a:t>-Polished dress shoes</a:t>
            </a:r>
            <a:endParaRPr b="1" dirty="0"/>
          </a:p>
        </p:txBody>
      </p:sp>
      <p:pic>
        <p:nvPicPr>
          <p:cNvPr id="14340" name="Picture 4" descr="image-mensui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77000" y="1981200"/>
            <a:ext cx="2286000" cy="430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1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97283">
                                            <p:txEl>
                                              <p:charRg st="1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29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97283">
                                            <p:txEl>
                                              <p:charRg st="29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43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97283">
                                            <p:txEl>
                                              <p:charRg st="43" end="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70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97283">
                                            <p:txEl>
                                              <p:charRg st="70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78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7283">
                                            <p:txEl>
                                              <p:charRg st="78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charRg st="104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97283">
                                            <p:txEl>
                                              <p:charRg st="104" end="1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sz="4800" dirty="0">
                <a:latin typeface="+mj-lt"/>
                <a:ea typeface="+mj-ea"/>
                <a:cs typeface="+mj-cs"/>
              </a:rPr>
              <a:t>Платье для успеха</a:t>
            </a:r>
            <a:endParaRPr sz="4800" dirty="0">
              <a:latin typeface="+mj-lt"/>
              <a:ea typeface="+mj-ea"/>
              <a:cs typeface="+mj-cs"/>
            </a:endParaRPr>
          </a:p>
        </p:txBody>
      </p:sp>
      <p:sp>
        <p:nvSpPr>
          <p:cNvPr id="5123" name="Rectangle 3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t" anchorCtr="0"/>
          <a:p>
            <a:pPr eaLnBrk="1" hangingPunct="1">
              <a:buSzTx/>
            </a:pPr>
            <a:r>
              <a:rPr sz="2800" i="1" dirty="0">
                <a:latin typeface="+mn-lt"/>
                <a:ea typeface="+mn-ea"/>
                <a:cs typeface="+mn-cs"/>
              </a:rPr>
              <a:t>Руководство для женщин, выходящих</a:t>
            </a:r>
            <a:endParaRPr sz="2800" i="1" dirty="0"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sz="2800" i="1" dirty="0">
                <a:latin typeface="+mn-lt"/>
                <a:ea typeface="+mn-ea"/>
                <a:cs typeface="+mn-cs"/>
              </a:rPr>
              <a:t>на работу</a:t>
            </a:r>
            <a:endParaRPr sz="2800" i="1" dirty="0">
              <a:latin typeface="+mn-lt"/>
              <a:ea typeface="+mn-ea"/>
              <a:cs typeface="+mn-cs"/>
            </a:endParaRPr>
          </a:p>
        </p:txBody>
      </p:sp>
      <p:pic>
        <p:nvPicPr>
          <p:cNvPr id="5124" name="Picture 4" descr="C:\WINDOWS\DESKTOP\suit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62200" y="3886200"/>
            <a:ext cx="1587500" cy="2286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Picture 5" descr="C:\WINDOWS\DESKTOP\suit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810000"/>
            <a:ext cx="1587500" cy="2286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dirty="0">
                <a:solidFill>
                  <a:srgbClr val="CC3300"/>
                </a:solidFill>
                <a:latin typeface="+mj-lt"/>
                <a:ea typeface="+mj-ea"/>
                <a:cs typeface="+mj-cs"/>
              </a:rPr>
              <a:t>Деловая Профессиональная Одежда</a:t>
            </a:r>
            <a:endParaRPr dirty="0">
              <a:solidFill>
                <a:srgbClr val="CC33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t" anchorCtr="0"/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Рекомендации по одеванию для рабочего</a:t>
            </a:r>
            <a:endParaRPr i="1" dirty="0"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места “бизнес-профессионала”</a:t>
            </a:r>
            <a:endParaRPr i="1" dirty="0"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ОПЕРАЦИОННАЯ</a:t>
            </a:r>
            <a:endParaRPr i="1" dirty="0"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Интервьюирование одежды</a:t>
            </a:r>
            <a:endParaRPr i="1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61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Самые большие Невербальные Сигналы</a:t>
            </a:r>
            <a:endParaRPr dirty="0"/>
          </a:p>
        </p:txBody>
      </p:sp>
      <p:sp>
        <p:nvSpPr>
          <p:cNvPr id="111619" name="Rectangle 3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1587" cy="4648200"/>
          </a:xfrm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dirty="0"/>
              <a:t>Как ты одеваешься</a:t>
            </a:r>
            <a:endParaRPr sz="24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dirty="0"/>
              <a:t>Ваше рукопожатие</a:t>
            </a:r>
            <a:endParaRPr sz="2800" dirty="0"/>
          </a:p>
        </p:txBody>
      </p:sp>
      <p:pic>
        <p:nvPicPr>
          <p:cNvPr id="111620" name="Picture 4" descr="j30qbxaa[1]"/>
          <p:cNvPicPr>
            <a:picLocks noGrp="1" noChangeAspect="1"/>
          </p:cNvPicPr>
          <p:nvPr>
            <p:ph sz="quarter" idx="3"/>
          </p:nvPr>
        </p:nvPicPr>
        <p:blipFill>
          <a:blip r:embed="rId1"/>
          <a:srcRect/>
          <a:stretch>
            <a:fillRect/>
          </a:stretch>
        </p:blipFill>
        <p:spPr>
          <a:xfrm>
            <a:off x="6553200" y="1828800"/>
            <a:ext cx="2057400" cy="1811338"/>
          </a:xfrm>
        </p:spPr>
      </p:pic>
      <p:pic>
        <p:nvPicPr>
          <p:cNvPr id="111621" name="Picture 5" descr="kvz2u4vb[1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1905000"/>
            <a:ext cx="1798638" cy="18097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7174" name="Object 2"/>
          <p:cNvGraphicFramePr>
            <a:graphicFrameLocks noChangeAspect="1"/>
          </p:cNvGraphicFramePr>
          <p:nvPr>
            <p:ph sz="quarter" idx="2"/>
          </p:nvPr>
        </p:nvGraphicFramePr>
        <p:xfrm flipV="1">
          <a:off x="7978775" y="5303838"/>
          <a:ext cx="9525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1941830" imgH="1094740" progId="MSGraph.Chart.8">
                  <p:embed/>
                </p:oleObj>
              </mc:Choice>
              <mc:Fallback>
                <p:oleObj name="" r:id="rId3" imgW="1941830" imgH="1094740" progId="MSGraph.Chart.8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>
                      <a:xfrm flipV="1">
                        <a:off x="7978775" y="5303838"/>
                        <a:ext cx="952500" cy="5000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1623" name="Picture 7" descr="MPj04015660000[1]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0" y="4724400"/>
            <a:ext cx="1412875" cy="1412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1624" name="Picture 8" descr="MMj02837850000[1]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400" y="4648200"/>
            <a:ext cx="2286000" cy="1524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11619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11619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625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Помнить…</a:t>
            </a:r>
            <a:endParaRPr dirty="0"/>
          </a:p>
        </p:txBody>
      </p:sp>
      <p:sp>
        <p:nvSpPr>
          <p:cNvPr id="96259" name="Rectangle 3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3175" cy="4114800"/>
          </a:xfrm>
        </p:spPr>
        <p:txBody>
          <a:bodyPr vert="horz" wrap="square" lIns="91440" tIns="45720" rIns="91440" bIns="45720" anchor="t" anchorCtr="0"/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dirty="0"/>
              <a:t>Ваш гардероб отражает то, кто вы есть, не позволяйте ему говорить неправильные вещи!</a:t>
            </a:r>
            <a:endParaRPr sz="2400" dirty="0"/>
          </a:p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dirty="0"/>
              <a:t>Независимо от того, что вы носите, будьте профессионалом</a:t>
            </a:r>
            <a:endParaRPr sz="2400" dirty="0"/>
          </a:p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dirty="0"/>
              <a:t>Ваше отношение должно отражать ваши амбиции</a:t>
            </a:r>
            <a:endParaRPr sz="2400" dirty="0"/>
          </a:p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</p:txBody>
      </p:sp>
      <p:pic>
        <p:nvPicPr>
          <p:cNvPr id="96260" name="Picture 4" descr="suit2"/>
          <p:cNvPicPr>
            <a:picLocks noGrp="1" noChangeAspect="1"/>
          </p:cNvPicPr>
          <p:nvPr>
            <p:ph sz="quarter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6392863" y="762000"/>
            <a:ext cx="2751137" cy="3962400"/>
          </a:xfrm>
        </p:spPr>
      </p:pic>
      <p:pic>
        <p:nvPicPr>
          <p:cNvPr id="96261" name="Picture 5" descr="suit1"/>
          <p:cNvPicPr>
            <a:picLocks noGrp="1" noChangeAspect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4989513" y="2643188"/>
            <a:ext cx="2417762" cy="3452812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charRg st="71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6259">
                                            <p:txEl>
                                              <p:charRg st="71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charRg st="112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6259">
                                            <p:txEl>
                                              <p:charRg st="112" end="1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6259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Будьте Профессионалом</a:t>
            </a:r>
            <a:endParaRPr dirty="0"/>
          </a:p>
        </p:txBody>
      </p:sp>
      <p:sp>
        <p:nvSpPr>
          <p:cNvPr id="41987" name="Rectangle 3"/>
          <p:cNvSpPr>
            <a:spLocks noGrp="1"/>
          </p:cNvSpPr>
          <p:nvPr>
            <p:ph type="body" sz="half" idx="1"/>
          </p:nvPr>
        </p:nvSpPr>
        <p:spPr/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1800" b="1" dirty="0"/>
              <a:t>Костюм, блейзер с юбкой или платьем (должен быть консервативным и длиной ниже колена)</a:t>
            </a:r>
            <a:endParaRPr sz="1800" b="1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1800" b="1" dirty="0"/>
              <a:t>Сшитые на заказ юбочные костюмы темных цветов, то есть черного, темно-синего или угольно-серого</a:t>
            </a:r>
            <a:endParaRPr sz="1800" b="1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000" b="1" dirty="0"/>
              <a:t>Blouses should be simple in style, white or soft color Stockings that match your skin tone</a:t>
            </a:r>
            <a:endParaRPr sz="2000" b="1" dirty="0"/>
          </a:p>
        </p:txBody>
      </p:sp>
      <p:pic>
        <p:nvPicPr>
          <p:cNvPr id="9220" name="Picture 4" descr="BD07456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22950" y="2209800"/>
            <a:ext cx="1644650" cy="4365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82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charRg st="82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54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charRg st="154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b="1" dirty="0"/>
              <a:t>Можно мне надеть Брючный костюм?</a:t>
            </a:r>
            <a:endParaRPr b="1" dirty="0"/>
          </a:p>
        </p:txBody>
      </p:sp>
      <p:sp>
        <p:nvSpPr>
          <p:cNvPr id="93187" name="Rectangle 3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3175" cy="4114800"/>
          </a:xfrm>
        </p:spPr>
        <p:txBody>
          <a:bodyPr vert="horz" wrap="square" lIns="91440" tIns="45720" rIns="91440" bIns="45720" anchor="t" anchorCtr="0"/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b="1" dirty="0"/>
              <a:t>В недавнем исследовании 90% рекрутеров колледжей согласились, что брючные костюмы для женщин приемлемы.</a:t>
            </a:r>
            <a:endParaRPr sz="2800" b="1" dirty="0"/>
          </a:p>
        </p:txBody>
      </p:sp>
      <p:pic>
        <p:nvPicPr>
          <p:cNvPr id="93188" name="Picture 4" descr="_u3essqn[1]"/>
          <p:cNvPicPr>
            <a:picLocks noGrp="1" noChangeAspect="1"/>
          </p:cNvPicPr>
          <p:nvPr>
            <p:ph sz="half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6096000" y="1981200"/>
            <a:ext cx="1882775" cy="4114800"/>
          </a:xfr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3187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3187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187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Аксессуары</a:t>
            </a:r>
            <a:endParaRPr dirty="0"/>
          </a:p>
        </p:txBody>
      </p:sp>
      <p:sp>
        <p:nvSpPr>
          <p:cNvPr id="43011" name="Rectangle 3"/>
          <p:cNvSpPr>
            <a:spLocks noGrp="1"/>
          </p:cNvSpPr>
          <p:nvPr>
            <p:ph type="body" sz="half" idx="1"/>
          </p:nvPr>
        </p:nvSpPr>
        <p:spPr/>
        <p:txBody>
          <a:bodyPr vert="horz" wrap="square" lIns="91440" tIns="45720" rIns="91440" bIns="45720" anchor="t" anchorCtr="0"/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dirty="0"/>
              <a:t>Обувь должна быть лодочками или на среднем каблуке</a:t>
            </a:r>
            <a:endParaRPr sz="24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dirty="0"/>
              <a:t>Кошельки должны быть среднего или малого размера, которые соответствуют вашему наряду</a:t>
            </a:r>
            <a:endParaRPr sz="2400" dirty="0"/>
          </a:p>
        </p:txBody>
      </p:sp>
      <p:pic>
        <p:nvPicPr>
          <p:cNvPr id="11268" name="Picture 5" descr="C:\Program Files\Microsoft Office\Clipart\smbusbas\j0079246.wmf"/>
          <p:cNvPicPr>
            <a:picLocks noGrp="1" noChangeAspect="1"/>
          </p:cNvPicPr>
          <p:nvPr>
            <p:ph type="clipArt" sz="half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4875213" y="2214563"/>
            <a:ext cx="3881437" cy="38814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38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charRg st="38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charRg st="38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Другие Аксессуары-Ювелирные изделия</a:t>
            </a:r>
            <a:endParaRPr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809625" y="1981200"/>
            <a:ext cx="7958138" cy="4572000"/>
          </a:xfrm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2400" dirty="0"/>
              <a:t>Серьги приобрели популярность для обоих полов в последние годы, но на самом деле они подходят только для женщин на ярмарке карьеры/интервьюировании. 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Наденьте одну пару простых сережек для этих мероприятий.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Часы хороши для обоих полов - того же калибра, что и остальная ваша внешность.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Кольца и браслеты можно носить, но в умеренных количествах и если они вам необходимы. Одно кольцо наиболее подходит.</a:t>
            </a:r>
            <a:endParaRPr sz="2400" dirty="0"/>
          </a:p>
        </p:txBody>
      </p:sp>
      <p:pic>
        <p:nvPicPr>
          <p:cNvPr id="12292" name="Picture 5" descr="C:\Documents and Settings\raemery\Local Settings\Temporary Internet Files\Content.IE5\0XFLZ6CR\MCj03495230000[1]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62800" y="4875213"/>
            <a:ext cx="1981200" cy="19827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Другое</a:t>
            </a:r>
            <a:endParaRPr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endParaRPr sz="3600" dirty="0"/>
          </a:p>
          <a:p>
            <a:pPr eaLnBrk="1" hangingPunct="1"/>
            <a:r>
              <a:rPr sz="2800" dirty="0"/>
              <a:t>Портфолио для выполнения резюме</a:t>
            </a:r>
            <a:endParaRPr sz="2800" dirty="0"/>
          </a:p>
          <a:p>
            <a:pPr eaLnBrk="1" hangingPunct="1"/>
            <a:r>
              <a:rPr sz="3600" dirty="0">
                <a:sym typeface="+mn-ea"/>
              </a:rPr>
              <a:t>Свет на духи</a:t>
            </a:r>
            <a:endParaRPr sz="3600" dirty="0">
              <a:sym typeface="+mn-ea"/>
            </a:endParaRPr>
          </a:p>
          <a:p>
            <a:pPr eaLnBrk="1" hangingPunct="1"/>
            <a:r>
              <a:rPr sz="2800" dirty="0"/>
              <a:t>Мятные леденцы для дыхания </a:t>
            </a:r>
            <a:endParaRPr sz="2800" dirty="0"/>
          </a:p>
          <a:p>
            <a:pPr eaLnBrk="1" hangingPunct="1"/>
            <a:endParaRPr sz="3600" dirty="0"/>
          </a:p>
          <a:p>
            <a:pPr eaLnBrk="1" hangingPunct="1">
              <a:buNone/>
            </a:pPr>
            <a:endParaRPr dirty="0"/>
          </a:p>
        </p:txBody>
      </p:sp>
      <p:pic>
        <p:nvPicPr>
          <p:cNvPr id="13316" name="Picture 5" descr="C:\Program Files\Microsoft Office\Clipart\standard\stddir1\BD00004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53200" y="2133600"/>
            <a:ext cx="2198688" cy="4505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dirty="0">
                <a:solidFill>
                  <a:srgbClr val="CC3300"/>
                </a:solidFill>
                <a:latin typeface="+mj-lt"/>
                <a:ea typeface="+mj-ea"/>
                <a:cs typeface="+mj-cs"/>
              </a:rPr>
              <a:t>Business Professional Dress</a:t>
            </a:r>
            <a:endParaRPr dirty="0">
              <a:solidFill>
                <a:srgbClr val="CC33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subTitle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Guidelines for dressing for the</a:t>
            </a:r>
            <a:endParaRPr i="1" dirty="0"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 “</a:t>
            </a:r>
            <a:r>
              <a:rPr i="1" dirty="0">
                <a:solidFill>
                  <a:srgbClr val="CC3300"/>
                </a:solidFill>
                <a:latin typeface="+mn-lt"/>
                <a:ea typeface="+mn-ea"/>
                <a:cs typeface="+mn-cs"/>
              </a:rPr>
              <a:t>business professional</a:t>
            </a:r>
            <a:r>
              <a:rPr i="1" dirty="0">
                <a:latin typeface="+mn-lt"/>
                <a:ea typeface="+mn-ea"/>
                <a:cs typeface="+mn-cs"/>
              </a:rPr>
              <a:t>” work place</a:t>
            </a:r>
            <a:endParaRPr i="1" dirty="0"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OR </a:t>
            </a:r>
            <a:endParaRPr i="1" dirty="0">
              <a:latin typeface="+mn-lt"/>
              <a:ea typeface="+mn-ea"/>
              <a:cs typeface="+mn-cs"/>
            </a:endParaRPr>
          </a:p>
          <a:p>
            <a:pPr eaLnBrk="1" hangingPunct="1">
              <a:buSzTx/>
            </a:pPr>
            <a:r>
              <a:rPr i="1" dirty="0">
                <a:latin typeface="+mn-lt"/>
                <a:ea typeface="+mn-ea"/>
                <a:cs typeface="+mn-cs"/>
              </a:rPr>
              <a:t>Interviewing clothes</a:t>
            </a:r>
            <a:endParaRPr i="1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2075" tIns="46038" rIns="92075" bIns="46038" anchor="ctr" anchorCtr="0"/>
          <a:p>
            <a:pPr eaLnBrk="1" hangingPunct="1"/>
            <a:r>
              <a:rPr b="1" dirty="0"/>
              <a:t>ПЛАТЬЕ ДЛЯ УСПЕХА-МУЖЧИНЫ</a:t>
            </a:r>
            <a:endParaRPr b="1" dirty="0"/>
          </a:p>
        </p:txBody>
      </p:sp>
      <p:sp>
        <p:nvSpPr>
          <p:cNvPr id="97283" name="Rectangle 3"/>
          <p:cNvSpPr>
            <a:spLocks noGrp="1"/>
          </p:cNvSpPr>
          <p:nvPr>
            <p:ph idx="1"/>
          </p:nvPr>
        </p:nvSpPr>
        <p:spPr>
          <a:xfrm>
            <a:off x="990600" y="1752600"/>
            <a:ext cx="7086600" cy="4114800"/>
          </a:xfrm>
        </p:spPr>
        <p:txBody>
          <a:bodyPr vert="horz" wrap="square" lIns="92075" tIns="46038" rIns="92075" bIns="46038" anchor="t" anchorCtr="0"/>
          <a:p>
            <a:pPr eaLnBrk="1" hangingPunct="1"/>
            <a:endParaRPr b="1" u="sng" dirty="0"/>
          </a:p>
          <a:p>
            <a:pPr eaLnBrk="1" hangingPunct="1"/>
            <a:r>
              <a:rPr sz="2400" b="1" dirty="0"/>
              <a:t>Костюм-темно-синий, серый, в приглушенную</a:t>
            </a:r>
            <a:endParaRPr sz="2400" b="1" dirty="0"/>
          </a:p>
          <a:p>
            <a:pPr eaLnBrk="1" hangingPunct="1"/>
            <a:r>
              <a:rPr sz="2400" b="1" dirty="0"/>
              <a:t>полоску</a:t>
            </a:r>
            <a:endParaRPr sz="2400" b="1" dirty="0"/>
          </a:p>
          <a:p>
            <a:pPr eaLnBrk="1" hangingPunct="1"/>
            <a:r>
              <a:rPr sz="2400" b="1" dirty="0"/>
              <a:t>Рубашка-белая, бледно-голубая или</a:t>
            </a:r>
            <a:endParaRPr sz="2400" b="1" dirty="0"/>
          </a:p>
          <a:p>
            <a:pPr eaLnBrk="1" hangingPunct="1"/>
            <a:r>
              <a:rPr sz="2400" b="1" dirty="0"/>
              <a:t>желтая</a:t>
            </a:r>
            <a:endParaRPr sz="2400" b="1" dirty="0"/>
          </a:p>
          <a:p>
            <a:pPr eaLnBrk="1" hangingPunct="1"/>
            <a:r>
              <a:rPr sz="2400" b="1" dirty="0"/>
              <a:t>Галстук-консервативный, классический</a:t>
            </a:r>
            <a:endParaRPr sz="2400" b="1" dirty="0"/>
          </a:p>
          <a:p>
            <a:pPr eaLnBrk="1" hangingPunct="1"/>
            <a:r>
              <a:rPr sz="2400" b="1" dirty="0"/>
              <a:t>Обувь-Полированные туфли для платья</a:t>
            </a:r>
            <a:endParaRPr sz="2400" b="1" dirty="0"/>
          </a:p>
        </p:txBody>
      </p:sp>
      <p:pic>
        <p:nvPicPr>
          <p:cNvPr id="14340" name="Picture 4" descr="image-mensuit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77000" y="1981200"/>
            <a:ext cx="2286000" cy="430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6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The Biggest Non-Verbal Cues</a:t>
            </a:r>
            <a:endParaRPr dirty="0"/>
          </a:p>
        </p:txBody>
      </p:sp>
      <p:sp>
        <p:nvSpPr>
          <p:cNvPr id="111619" name="Rectangle 3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1587" cy="46482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dirty="0"/>
              <a:t>How you dress</a:t>
            </a: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dirty="0"/>
              <a:t>Your handshake</a:t>
            </a:r>
            <a:endParaRPr sz="2800" dirty="0"/>
          </a:p>
        </p:txBody>
      </p:sp>
      <p:pic>
        <p:nvPicPr>
          <p:cNvPr id="111620" name="Picture 4" descr="j30qbxaa[1]"/>
          <p:cNvPicPr>
            <a:picLocks noGrp="1" noChangeAspect="1"/>
          </p:cNvPicPr>
          <p:nvPr>
            <p:ph sz="quarter" idx="3"/>
          </p:nvPr>
        </p:nvPicPr>
        <p:blipFill>
          <a:blip r:embed="rId1"/>
          <a:srcRect/>
          <a:stretch>
            <a:fillRect/>
          </a:stretch>
        </p:blipFill>
        <p:spPr>
          <a:xfrm>
            <a:off x="6553200" y="1828800"/>
            <a:ext cx="2057400" cy="1811338"/>
          </a:xfrm>
          <a:ln/>
        </p:spPr>
      </p:pic>
      <p:pic>
        <p:nvPicPr>
          <p:cNvPr id="111621" name="Picture 5" descr="kvz2u4vb[1]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1905000"/>
            <a:ext cx="1798638" cy="18097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7174" name="Object 2"/>
          <p:cNvGraphicFramePr>
            <a:graphicFrameLocks noChangeAspect="1"/>
          </p:cNvGraphicFramePr>
          <p:nvPr>
            <p:ph sz="quarter" idx="2"/>
          </p:nvPr>
        </p:nvGraphicFramePr>
        <p:xfrm flipV="1">
          <a:off x="7978775" y="5303838"/>
          <a:ext cx="9525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3" imgW="1941830" imgH="1094740" progId="MSGraph.Chart.8">
                  <p:embed/>
                </p:oleObj>
              </mc:Choice>
              <mc:Fallback>
                <p:oleObj name="" r:id="rId3" imgW="1941830" imgH="1094740" progId="MSGraph.Chart.8">
                  <p:embed/>
                  <p:pic>
                    <p:nvPicPr>
                      <p:cNvPr id="0" name="Изображение 3075"/>
                      <p:cNvPicPr/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>
                      <a:xfrm flipV="1">
                        <a:off x="7978775" y="5303838"/>
                        <a:ext cx="952500" cy="5000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1623" name="Picture 7" descr="MPj04015660000[1]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4400" y="4724400"/>
            <a:ext cx="1412875" cy="1412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1624" name="Picture 8" descr="MMj02837850000[1]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8400" y="4648200"/>
            <a:ext cx="2286000" cy="1524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0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charRg st="2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11619">
                                            <p:txEl>
                                              <p:charRg st="2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625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Remember…</a:t>
            </a:r>
            <a:endParaRPr dirty="0"/>
          </a:p>
        </p:txBody>
      </p:sp>
      <p:sp>
        <p:nvSpPr>
          <p:cNvPr id="96259" name="Rectangle 3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3175" cy="4114800"/>
          </a:xfrm>
          <a:ln/>
        </p:spPr>
        <p:txBody>
          <a:bodyPr vert="horz" wrap="square" lIns="91440" tIns="45720" rIns="91440" bIns="45720" anchor="t" anchorCtr="0"/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dirty="0"/>
              <a:t>Your wardrobe reflects who you are, don’t let it say the wrong things!</a:t>
            </a:r>
            <a:endParaRPr sz="2800" dirty="0"/>
          </a:p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dirty="0"/>
              <a:t>No matter what you wear, be professional</a:t>
            </a:r>
            <a:endParaRPr sz="2800" dirty="0"/>
          </a:p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dirty="0"/>
              <a:t>Your attitude should reflect your ambition</a:t>
            </a:r>
            <a:endParaRPr sz="2800" dirty="0"/>
          </a:p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endParaRPr sz="2800" dirty="0"/>
          </a:p>
        </p:txBody>
      </p:sp>
      <p:pic>
        <p:nvPicPr>
          <p:cNvPr id="96260" name="Picture 4" descr="suit2"/>
          <p:cNvPicPr>
            <a:picLocks noGrp="1" noChangeAspect="1"/>
          </p:cNvPicPr>
          <p:nvPr>
            <p:ph sz="quarter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6392863" y="762000"/>
            <a:ext cx="2751137" cy="3962400"/>
          </a:xfrm>
          <a:ln/>
        </p:spPr>
      </p:pic>
      <p:pic>
        <p:nvPicPr>
          <p:cNvPr id="96261" name="Picture 5" descr="suit1"/>
          <p:cNvPicPr>
            <a:picLocks noGrp="1" noChangeAspect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4989513" y="2643188"/>
            <a:ext cx="2417762" cy="3452812"/>
          </a:xfrm>
          <a:ln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9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0,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charRg st="0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6259">
                                            <p:txEl>
                                              <p:charRg st="0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charRg st="71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6259">
                                            <p:txEl>
                                              <p:charRg st="71" end="1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charRg st="112" end="15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6259">
                                            <p:txEl>
                                              <p:charRg st="112" end="15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Be Professional</a:t>
            </a:r>
            <a:endParaRPr dirty="0"/>
          </a:p>
        </p:txBody>
      </p:sp>
      <p:sp>
        <p:nvSpPr>
          <p:cNvPr id="41987" name="Rectangle 3"/>
          <p:cNvSpPr>
            <a:spLocks noGrp="1"/>
          </p:cNvSpPr>
          <p:nvPr>
            <p:ph type="body" sz="half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b="1" dirty="0"/>
              <a:t>Suit, blazer with a skirt or dress (should be conservative and below knee length)</a:t>
            </a:r>
            <a:endParaRPr sz="2400" b="1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b="1" dirty="0"/>
              <a:t>Tailored skirt suits in dark colors, i.e. black, navy, or charcoal gray</a:t>
            </a:r>
            <a:endParaRPr sz="2400" b="1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b="1" dirty="0"/>
              <a:t>Blouses should be simple in style, white or soft color</a:t>
            </a:r>
            <a:endParaRPr sz="2400" b="1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400" b="1" dirty="0"/>
              <a:t>Stockings that match your skin tone</a:t>
            </a:r>
            <a:endParaRPr sz="2400" b="1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endParaRPr sz="2400" b="1" dirty="0"/>
          </a:p>
        </p:txBody>
      </p:sp>
      <p:pic>
        <p:nvPicPr>
          <p:cNvPr id="9220" name="Picture 4" descr="BD07456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22950" y="2209800"/>
            <a:ext cx="1644650" cy="4365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0" end="8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charRg st="0" end="8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82" end="1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charRg st="82" end="1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154" end="2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charRg st="154" end="2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charRg st="209" end="2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charRg st="209" end="2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b="1" dirty="0"/>
              <a:t>Can I Wear a Pants Suit?</a:t>
            </a:r>
            <a:endParaRPr b="1" dirty="0"/>
          </a:p>
        </p:txBody>
      </p:sp>
      <p:sp>
        <p:nvSpPr>
          <p:cNvPr id="93187" name="Rectangle 3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3175" cy="4114800"/>
          </a:xfrm>
          <a:ln/>
        </p:spPr>
        <p:txBody>
          <a:bodyPr vert="horz" wrap="square" lIns="91440" tIns="45720" rIns="91440" bIns="45720" anchor="t" anchorCtr="0"/>
          <a:p>
            <a:pPr marL="469900" indent="-469900"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b="1" dirty="0"/>
              <a:t>In a recent study, 90% of college recruiters agreed pants suits for women are acceptable.</a:t>
            </a:r>
            <a:endParaRPr sz="2800" b="1" dirty="0"/>
          </a:p>
        </p:txBody>
      </p:sp>
      <p:pic>
        <p:nvPicPr>
          <p:cNvPr id="93188" name="Picture 4" descr="_u3essqn[1]"/>
          <p:cNvPicPr>
            <a:picLocks noGrp="1" noChangeAspect="1"/>
          </p:cNvPicPr>
          <p:nvPr>
            <p:ph sz="half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6096000" y="1981200"/>
            <a:ext cx="1882775" cy="4114800"/>
          </a:xfrm>
          <a:ln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3187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3187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3187">
                                            <p:txEl>
                                              <p:charRg st="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Accessories</a:t>
            </a:r>
            <a:endParaRPr dirty="0"/>
          </a:p>
        </p:txBody>
      </p:sp>
      <p:sp>
        <p:nvSpPr>
          <p:cNvPr id="43011" name="Rectangle 3"/>
          <p:cNvSpPr>
            <a:spLocks noGrp="1"/>
          </p:cNvSpPr>
          <p:nvPr>
            <p:ph type="body" sz="half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dirty="0"/>
              <a:t>Shoes should be pumps or medium heels</a:t>
            </a:r>
            <a:endParaRPr sz="2800" dirty="0"/>
          </a:p>
          <a:p>
            <a:pPr eaLnBrk="1" hangingPunct="1">
              <a:buClr>
                <a:schemeClr val="accent2"/>
              </a:buClr>
              <a:buSzTx/>
              <a:buFont typeface="Wingdings" panose="05000000000000000000" pitchFamily="2" charset="2"/>
            </a:pPr>
            <a:r>
              <a:rPr sz="2800" dirty="0"/>
              <a:t>Purses should be medium or small sized purse that matches your outfit</a:t>
            </a:r>
            <a:endParaRPr sz="2800" dirty="0"/>
          </a:p>
        </p:txBody>
      </p:sp>
      <p:pic>
        <p:nvPicPr>
          <p:cNvPr id="11268" name="Picture 5" descr="C:\Program Files\Microsoft Office\Clipart\smbusbas\j0079246.wmf"/>
          <p:cNvPicPr>
            <a:picLocks noGrp="1" noChangeAspect="1"/>
          </p:cNvPicPr>
          <p:nvPr>
            <p:ph type="clipArt" sz="half" idx="2"/>
          </p:nvPr>
        </p:nvPicPr>
        <p:blipFill>
          <a:blip r:embed="rId1"/>
          <a:srcRect/>
          <a:stretch>
            <a:fillRect/>
          </a:stretch>
        </p:blipFill>
        <p:spPr>
          <a:xfrm>
            <a:off x="4875213" y="2214563"/>
            <a:ext cx="3881437" cy="3881437"/>
          </a:xfrm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charRg st="0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charRg st="38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charRg st="38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charRg st="38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Other Accessories-Jewelry</a:t>
            </a:r>
            <a:endParaRPr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>
          <a:xfrm>
            <a:off x="809625" y="1981200"/>
            <a:ext cx="7958138" cy="45720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lnSpc>
                <a:spcPct val="90000"/>
              </a:lnSpc>
            </a:pPr>
            <a:r>
              <a:rPr sz="2400" dirty="0"/>
              <a:t>Earrings have gained popularity for both sexes in recent years, but they really are only appropriate for females in the career fair/interviewing arena. 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Wear one pair of simple earrings for these events. 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Watches are good for both sexes, - same caliber as the rest of your appearance. 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Rings and bracelets can be worn but in moderation and if they are essential to you. One ring is most appropriate.</a:t>
            </a:r>
            <a:endParaRPr sz="2400" dirty="0"/>
          </a:p>
          <a:p>
            <a:pPr eaLnBrk="1" hangingPunct="1">
              <a:lnSpc>
                <a:spcPct val="90000"/>
              </a:lnSpc>
            </a:pPr>
            <a:r>
              <a:rPr sz="2400" dirty="0"/>
              <a:t> Jewelry should never be a distraction for you                        or the employer.</a:t>
            </a:r>
            <a:endParaRPr sz="2400" dirty="0"/>
          </a:p>
        </p:txBody>
      </p:sp>
      <p:pic>
        <p:nvPicPr>
          <p:cNvPr id="12292" name="Picture 5" descr="C:\Documents and Settings\raemery\Local Settings\Temporary Internet Files\Content.IE5\0XFLZ6CR\MCj03495230000[1]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62800" y="4875213"/>
            <a:ext cx="1981200" cy="19827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Other, Other, Other </a:t>
            </a:r>
            <a:endParaRPr dirty="0"/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/>
            <a:endParaRPr sz="3600" dirty="0"/>
          </a:p>
          <a:p>
            <a:pPr eaLnBrk="1" hangingPunct="1"/>
            <a:r>
              <a:rPr sz="3600" dirty="0"/>
              <a:t>Portfolio to carry resumes</a:t>
            </a:r>
            <a:endParaRPr sz="3600" dirty="0"/>
          </a:p>
          <a:p>
            <a:pPr eaLnBrk="1" hangingPunct="1"/>
            <a:r>
              <a:rPr sz="3600" dirty="0"/>
              <a:t>Light on the perfume</a:t>
            </a:r>
            <a:endParaRPr sz="3600" dirty="0"/>
          </a:p>
          <a:p>
            <a:pPr eaLnBrk="1" hangingPunct="1"/>
            <a:r>
              <a:rPr sz="3600" dirty="0"/>
              <a:t>Breath mints </a:t>
            </a:r>
            <a:endParaRPr sz="3600" dirty="0"/>
          </a:p>
          <a:p>
            <a:pPr eaLnBrk="1" hangingPunct="1"/>
            <a:endParaRPr sz="3600" dirty="0"/>
          </a:p>
          <a:p>
            <a:pPr eaLnBrk="1" hangingPunct="1">
              <a:buNone/>
            </a:pPr>
            <a:endParaRPr dirty="0"/>
          </a:p>
        </p:txBody>
      </p:sp>
      <p:pic>
        <p:nvPicPr>
          <p:cNvPr id="13316" name="Picture 5" descr="C:\Program Files\Microsoft Office\Clipart\standard\stddir1\BD00004_.WMF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53200" y="2133600"/>
            <a:ext cx="2198688" cy="4505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0</TotalTime>
  <Words>3320</Words>
  <Application>WPS Presentation</Application>
  <PresentationFormat>Экран (4:3)</PresentationFormat>
  <Paragraphs>143</Paragraphs>
  <Slides>20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1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Straight Edge</vt:lpstr>
      <vt:lpstr>1_Straight Edge</vt:lpstr>
      <vt:lpstr>MSGraph.Chart.8</vt:lpstr>
      <vt:lpstr>MSGraph.Chart.8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Dress for Success</vt:lpstr>
      <vt:lpstr>Business Professional Dress</vt:lpstr>
      <vt:lpstr>The Biggest Non-Verbal Cues</vt:lpstr>
      <vt:lpstr>Remember…</vt:lpstr>
      <vt:lpstr>Be Professional</vt:lpstr>
      <vt:lpstr>Can I Wear a Pants Suit?</vt:lpstr>
      <vt:lpstr>Accessories</vt:lpstr>
      <vt:lpstr>Other Accessories-Jewelry</vt:lpstr>
      <vt:lpstr>Other, Other, Other </vt:lpstr>
      <vt:lpstr>DRESS FOR SUCCESS-MEN</vt:lpstr>
    </vt:vector>
  </TitlesOfParts>
  <Company>Salisbury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Dress for Success</dc:title>
  <dc:creator>Information Technology</dc:creator>
  <cp:lastModifiedBy>111</cp:lastModifiedBy>
  <cp:revision>28</cp:revision>
  <dcterms:created xsi:type="dcterms:W3CDTF">2001-10-29T14:40:05Z</dcterms:created>
  <dcterms:modified xsi:type="dcterms:W3CDTF">2021-05-19T12:31:38Z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1049-11.2.0.9984</vt:lpwstr>
  </property>
</Properties>
</file>