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5" r:id="rId7"/>
    <p:sldId id="260" r:id="rId8"/>
    <p:sldId id="264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C76EF1-F04B-4E02-94B4-D5E35B18D421}" type="datetimeFigureOut">
              <a:rPr lang="ru-RU" smtClean="0"/>
              <a:t>вт 30.11.21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E49B70-B666-462D-A679-A931208016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Interview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Собеседование</a:t>
            </a:r>
          </a:p>
        </p:txBody>
      </p:sp>
      <p:sp>
        <p:nvSpPr>
          <p:cNvPr id="6" name="Звезда: 5 точек 5">
            <a:extLst>
              <a:ext uri="{FF2B5EF4-FFF2-40B4-BE49-F238E27FC236}">
                <a16:creationId xmlns:a16="http://schemas.microsoft.com/office/drawing/2014/main" id="{F607ABB9-B43D-4FFB-8E02-E983505F76E1}"/>
              </a:ext>
            </a:extLst>
          </p:cNvPr>
          <p:cNvSpPr/>
          <p:nvPr/>
        </p:nvSpPr>
        <p:spPr>
          <a:xfrm>
            <a:off x="1691680" y="620688"/>
            <a:ext cx="1656184" cy="158417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везда: 5 точек 6">
            <a:extLst>
              <a:ext uri="{FF2B5EF4-FFF2-40B4-BE49-F238E27FC236}">
                <a16:creationId xmlns:a16="http://schemas.microsoft.com/office/drawing/2014/main" id="{28DECA4C-F9C8-4415-9C6E-31556394FBB1}"/>
              </a:ext>
            </a:extLst>
          </p:cNvPr>
          <p:cNvSpPr/>
          <p:nvPr/>
        </p:nvSpPr>
        <p:spPr>
          <a:xfrm>
            <a:off x="4066997" y="658202"/>
            <a:ext cx="1656184" cy="158417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везда: 5 точек 7">
            <a:extLst>
              <a:ext uri="{FF2B5EF4-FFF2-40B4-BE49-F238E27FC236}">
                <a16:creationId xmlns:a16="http://schemas.microsoft.com/office/drawing/2014/main" id="{C8360032-77A6-49EF-BCCC-091660587403}"/>
              </a:ext>
            </a:extLst>
          </p:cNvPr>
          <p:cNvSpPr/>
          <p:nvPr/>
        </p:nvSpPr>
        <p:spPr>
          <a:xfrm>
            <a:off x="6471828" y="658202"/>
            <a:ext cx="1656184" cy="158417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D560354-4130-4094-96E2-F827B585112A}"/>
              </a:ext>
            </a:extLst>
          </p:cNvPr>
          <p:cNvSpPr/>
          <p:nvPr/>
        </p:nvSpPr>
        <p:spPr>
          <a:xfrm>
            <a:off x="323528" y="836712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11"/>
            </a:pPr>
            <a:r>
              <a:rPr lang="en-US" dirty="0"/>
              <a:t>Why did you choose this company? How did you find us?</a:t>
            </a:r>
            <a:r>
              <a:rPr lang="ru-RU" dirty="0"/>
              <a:t>-Почему вы выбрали эту компанию? Как ты нашел нас?</a:t>
            </a:r>
          </a:p>
          <a:p>
            <a:pPr marL="457200" indent="-457200">
              <a:buNone/>
            </a:pPr>
            <a:endParaRPr lang="ru-RU" dirty="0"/>
          </a:p>
          <a:p>
            <a:pPr marL="457200" indent="-457200">
              <a:buNone/>
            </a:pPr>
            <a:r>
              <a:rPr lang="ru-RU" dirty="0"/>
              <a:t>Я слышал о вас много хороших критиков, я нашел вас в Интернете</a:t>
            </a:r>
            <a:endParaRPr lang="en-US" dirty="0"/>
          </a:p>
          <a:p>
            <a:pPr marL="457200" indent="-457200">
              <a:buNone/>
            </a:pPr>
            <a:endParaRPr lang="en-US" dirty="0"/>
          </a:p>
          <a:p>
            <a:pPr marL="457200" lvl="0" indent="-457200">
              <a:buFont typeface="+mj-lt"/>
              <a:buAutoNum type="arabicPeriod" startAt="12"/>
            </a:pPr>
            <a:r>
              <a:rPr lang="en-US" dirty="0"/>
              <a:t>Do you have </a:t>
            </a:r>
            <a:r>
              <a:rPr lang="en-US" b="1" dirty="0"/>
              <a:t>problems with law</a:t>
            </a:r>
            <a:r>
              <a:rPr lang="en-US" dirty="0"/>
              <a:t>? Do you have </a:t>
            </a:r>
            <a:r>
              <a:rPr lang="en-US" b="1" dirty="0"/>
              <a:t>criminal records</a:t>
            </a:r>
            <a:r>
              <a:rPr lang="en-US" dirty="0"/>
              <a:t>?</a:t>
            </a:r>
            <a:r>
              <a:rPr lang="ru-RU" dirty="0"/>
              <a:t> - У вас проблемы с законом? У вас есть судимость?</a:t>
            </a:r>
            <a:endParaRPr lang="en-US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None/>
            </a:pPr>
            <a:r>
              <a:rPr lang="ru-RU" dirty="0"/>
              <a:t>У меня есть документ, подтверждающий, что у меня нет судимости и проблем с законом.</a:t>
            </a:r>
            <a:endParaRPr lang="en-US" dirty="0"/>
          </a:p>
          <a:p>
            <a:pPr marL="457200" lvl="0" indent="-457200">
              <a:buNone/>
            </a:pPr>
            <a:endParaRPr lang="en-US" dirty="0"/>
          </a:p>
          <a:p>
            <a:pPr marL="457200" lvl="0" indent="-457200">
              <a:buFont typeface="+mj-lt"/>
              <a:buAutoNum type="arabicPeriod" startAt="13"/>
            </a:pPr>
            <a:r>
              <a:rPr lang="en-US" dirty="0"/>
              <a:t>Do you have bad habits?</a:t>
            </a:r>
            <a:r>
              <a:rPr lang="ru-RU" dirty="0"/>
              <a:t> У тебя есть вредные привычки?</a:t>
            </a:r>
            <a:endParaRPr lang="en-US" dirty="0"/>
          </a:p>
          <a:p>
            <a:pPr marL="457200" lvl="0" indent="-457200">
              <a:buNone/>
            </a:pPr>
            <a:endParaRPr lang="ru-RU" b="1" dirty="0"/>
          </a:p>
          <a:p>
            <a:pPr marL="457200" lvl="0" indent="-457200">
              <a:buNone/>
            </a:pPr>
            <a:r>
              <a:rPr lang="ru-RU" dirty="0"/>
              <a:t>Я курил во время учебы. Теперь я сдаюсь.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890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 startAt="14"/>
            </a:pPr>
            <a:r>
              <a:rPr lang="en-US" dirty="0"/>
              <a:t>How should I </a:t>
            </a:r>
            <a:r>
              <a:rPr lang="en-US" b="1" dirty="0"/>
              <a:t>contact</a:t>
            </a:r>
            <a:r>
              <a:rPr lang="en-US" dirty="0"/>
              <a:t> you? </a:t>
            </a:r>
            <a:r>
              <a:rPr lang="en-US" b="1" dirty="0"/>
              <a:t>(</a:t>
            </a:r>
            <a:r>
              <a:rPr lang="ru-RU" b="1" dirty="0"/>
              <a:t>!!!)</a:t>
            </a:r>
          </a:p>
          <a:p>
            <a:pPr>
              <a:buNone/>
            </a:pPr>
            <a:r>
              <a:rPr lang="en-US" dirty="0"/>
              <a:t>Here is my phone number 1-324-534-6758. </a:t>
            </a:r>
            <a:r>
              <a:rPr lang="en-US" b="1" dirty="0"/>
              <a:t>(</a:t>
            </a:r>
            <a:r>
              <a:rPr lang="ru-RU" b="1" dirty="0"/>
              <a:t>!!!)</a:t>
            </a:r>
            <a:endParaRPr lang="en-US" b="1" dirty="0"/>
          </a:p>
          <a:p>
            <a:pPr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15"/>
            </a:pPr>
            <a:r>
              <a:rPr lang="en-US" dirty="0"/>
              <a:t>Thank you. I call you. </a:t>
            </a:r>
            <a:r>
              <a:rPr lang="ru-RU" b="1" dirty="0"/>
              <a:t>(!!!)</a:t>
            </a:r>
          </a:p>
          <a:p>
            <a:pPr lvl="0">
              <a:buNone/>
            </a:pPr>
            <a:r>
              <a:rPr lang="en-US" dirty="0"/>
              <a:t>Thank you very much. Have a nice day. </a:t>
            </a:r>
            <a:r>
              <a:rPr lang="ru-RU" b="1" dirty="0"/>
              <a:t>(!!!)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Interviewer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Good afternoon. How are you today? </a:t>
            </a:r>
            <a:r>
              <a:rPr lang="en-US" b="1" dirty="0"/>
              <a:t>(!!!)</a:t>
            </a:r>
            <a:r>
              <a:rPr lang="en-US" dirty="0"/>
              <a:t> – </a:t>
            </a:r>
            <a:r>
              <a:rPr lang="ru-RU" dirty="0"/>
              <a:t>Добрый день. Как у вас дела?</a:t>
            </a:r>
          </a:p>
          <a:p>
            <a:pPr marL="457200" lvl="0" indent="-457200">
              <a:buNone/>
            </a:pPr>
            <a:r>
              <a:rPr lang="en-US" dirty="0"/>
              <a:t>Good afternoon! I am fine, thank you.</a:t>
            </a:r>
            <a:endParaRPr lang="ru-RU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2"/>
            </a:pPr>
            <a:r>
              <a:rPr lang="en-US" dirty="0"/>
              <a:t>Would you like a drink before we start? </a:t>
            </a:r>
            <a:r>
              <a:rPr lang="en-US" b="1" dirty="0"/>
              <a:t>(</a:t>
            </a:r>
            <a:r>
              <a:rPr lang="ru-RU" b="1" dirty="0"/>
              <a:t>!!!)</a:t>
            </a:r>
            <a:r>
              <a:rPr lang="ru-RU" dirty="0"/>
              <a:t> – Не хотите чего-нибудь выпить, прежде чем мы начнём?</a:t>
            </a:r>
            <a:endParaRPr lang="en-US" dirty="0"/>
          </a:p>
          <a:p>
            <a:pPr lvl="0">
              <a:buNone/>
            </a:pPr>
            <a:r>
              <a:rPr lang="en-US" dirty="0"/>
              <a:t>No, thank you.</a:t>
            </a:r>
          </a:p>
          <a:p>
            <a:pPr lvl="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dirty="0"/>
              <a:t>Please, tell me about yourself. </a:t>
            </a:r>
            <a:r>
              <a:rPr lang="en-US" b="1" dirty="0"/>
              <a:t>(</a:t>
            </a:r>
            <a:r>
              <a:rPr lang="ru-RU" b="1" dirty="0"/>
              <a:t>!!!)</a:t>
            </a:r>
            <a:r>
              <a:rPr lang="ru-RU" dirty="0"/>
              <a:t> – Пожалуйста, расскажите о себе.</a:t>
            </a:r>
            <a:endParaRPr lang="en-US" dirty="0"/>
          </a:p>
          <a:p>
            <a:pPr lvl="0">
              <a:buNone/>
            </a:pPr>
            <a:r>
              <a:rPr lang="en-US" dirty="0"/>
              <a:t>Good afternoon! Let me </a:t>
            </a:r>
            <a:r>
              <a:rPr lang="en-US" b="1" dirty="0"/>
              <a:t>introduce</a:t>
            </a:r>
            <a:r>
              <a:rPr lang="en-US" dirty="0"/>
              <a:t> </a:t>
            </a:r>
            <a:r>
              <a:rPr lang="en-US" b="1" dirty="0"/>
              <a:t>myself</a:t>
            </a:r>
            <a:r>
              <a:rPr lang="en-US" dirty="0"/>
              <a:t>. My name is </a:t>
            </a:r>
            <a:r>
              <a:rPr lang="ru-RU" dirty="0"/>
              <a:t>(Иван Иванов</a:t>
            </a:r>
            <a:r>
              <a:rPr lang="en-US" dirty="0"/>
              <a:t>), I am … years old, I </a:t>
            </a:r>
            <a:r>
              <a:rPr lang="en-US" b="1" dirty="0"/>
              <a:t>graduated</a:t>
            </a:r>
            <a:r>
              <a:rPr lang="en-US" dirty="0"/>
              <a:t> </a:t>
            </a:r>
            <a:r>
              <a:rPr lang="en-US" i="1" u="sng" dirty="0"/>
              <a:t>Kuznetsk college of service and design</a:t>
            </a:r>
            <a:r>
              <a:rPr lang="en-US" dirty="0"/>
              <a:t> in … (</a:t>
            </a:r>
            <a:r>
              <a:rPr lang="ru-RU" dirty="0"/>
              <a:t>в каком году закончишь</a:t>
            </a:r>
            <a:r>
              <a:rPr lang="en-US" dirty="0"/>
              <a:t>), my </a:t>
            </a:r>
            <a:r>
              <a:rPr lang="en-US" b="1" dirty="0"/>
              <a:t>maintain</a:t>
            </a:r>
            <a:r>
              <a:rPr lang="en-US" dirty="0"/>
              <a:t> was </a:t>
            </a:r>
            <a:r>
              <a:rPr lang="en-US" b="1" dirty="0"/>
              <a:t>hair art</a:t>
            </a:r>
            <a:r>
              <a:rPr lang="en-US" dirty="0"/>
              <a:t>. Here is my </a:t>
            </a:r>
            <a:r>
              <a:rPr lang="en-US" b="1" dirty="0"/>
              <a:t>profile</a:t>
            </a:r>
            <a:r>
              <a:rPr lang="en-US" dirty="0"/>
              <a:t>.</a:t>
            </a:r>
            <a:endParaRPr lang="ru-RU" dirty="0"/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What </a:t>
            </a:r>
            <a:r>
              <a:rPr lang="en-US" b="1" dirty="0"/>
              <a:t>position</a:t>
            </a:r>
            <a:r>
              <a:rPr lang="en-US" dirty="0"/>
              <a:t> do you </a:t>
            </a:r>
            <a:r>
              <a:rPr lang="en-US" b="1" dirty="0"/>
              <a:t>apply</a:t>
            </a:r>
            <a:r>
              <a:rPr lang="en-US" dirty="0"/>
              <a:t> for? </a:t>
            </a:r>
            <a:r>
              <a:rPr lang="en-US" b="1" dirty="0"/>
              <a:t>(</a:t>
            </a:r>
            <a:r>
              <a:rPr lang="ru-RU" b="1" dirty="0"/>
              <a:t>!!!)</a:t>
            </a:r>
            <a:r>
              <a:rPr lang="ru-RU" dirty="0"/>
              <a:t> – На какую должность вы претендуете? </a:t>
            </a:r>
            <a:endParaRPr lang="en-US" dirty="0"/>
          </a:p>
          <a:p>
            <a:pPr lvl="0">
              <a:buNone/>
            </a:pPr>
            <a:r>
              <a:rPr lang="en-US" dirty="0"/>
              <a:t>I apply for a </a:t>
            </a:r>
            <a:r>
              <a:rPr lang="en-US" b="1" dirty="0"/>
              <a:t>hairdresser position</a:t>
            </a:r>
            <a:r>
              <a:rPr lang="en-US" dirty="0"/>
              <a:t>. I like to work with hair and make different hairstyles. Here you can see my works at college and </a:t>
            </a:r>
            <a:r>
              <a:rPr lang="en-US" b="1" dirty="0"/>
              <a:t>practice</a:t>
            </a:r>
            <a:r>
              <a:rPr lang="en-US" dirty="0"/>
              <a:t>.</a:t>
            </a:r>
            <a:endParaRPr lang="ru-RU" dirty="0"/>
          </a:p>
          <a:p>
            <a:pPr lvl="0"/>
            <a:endParaRPr lang="en-US" dirty="0"/>
          </a:p>
          <a:p>
            <a:pPr marL="457200" lvl="0" indent="-457200">
              <a:buFont typeface="+mj-lt"/>
              <a:buAutoNum type="arabicPeriod" startAt="5"/>
            </a:pPr>
            <a:r>
              <a:rPr lang="en-US" dirty="0"/>
              <a:t>Tell me about your </a:t>
            </a:r>
            <a:r>
              <a:rPr lang="en-US" b="1" dirty="0"/>
              <a:t>work experience</a:t>
            </a:r>
            <a:r>
              <a:rPr lang="en-US" dirty="0"/>
              <a:t>?</a:t>
            </a:r>
            <a:r>
              <a:rPr lang="ru-RU" dirty="0"/>
              <a:t> – Расскажите о вашем опыте работы.</a:t>
            </a:r>
            <a:endParaRPr lang="en-US" dirty="0"/>
          </a:p>
          <a:p>
            <a:pPr lvl="0">
              <a:buNone/>
            </a:pPr>
            <a:r>
              <a:rPr lang="en-US" dirty="0"/>
              <a:t>I </a:t>
            </a:r>
            <a:r>
              <a:rPr lang="en-US" b="1" dirty="0"/>
              <a:t>practiced</a:t>
            </a:r>
            <a:r>
              <a:rPr lang="en-US" dirty="0"/>
              <a:t> in spa salon “Beauty and The Beast” </a:t>
            </a:r>
            <a:r>
              <a:rPr lang="en-US" b="1" dirty="0"/>
              <a:t>from</a:t>
            </a:r>
            <a:r>
              <a:rPr lang="en-US" dirty="0"/>
              <a:t> 1</a:t>
            </a:r>
            <a:r>
              <a:rPr lang="en-US" baseline="30000" dirty="0"/>
              <a:t>st</a:t>
            </a:r>
            <a:r>
              <a:rPr lang="en-US" dirty="0"/>
              <a:t> September </a:t>
            </a:r>
            <a:r>
              <a:rPr lang="en-US" b="1" dirty="0"/>
              <a:t>till</a:t>
            </a:r>
            <a:r>
              <a:rPr lang="en-US" dirty="0"/>
              <a:t> 30 October 2014. Then I practiced in a hairdressers “Tatiana” from 25</a:t>
            </a:r>
            <a:r>
              <a:rPr lang="en-US" baseline="30000" dirty="0"/>
              <a:t>th</a:t>
            </a:r>
            <a:r>
              <a:rPr lang="en-US" dirty="0"/>
              <a:t> September till 31</a:t>
            </a:r>
            <a:r>
              <a:rPr lang="en-US" baseline="30000" dirty="0"/>
              <a:t>st</a:t>
            </a:r>
            <a:r>
              <a:rPr lang="en-US" dirty="0"/>
              <a:t> October 2015. I got some </a:t>
            </a:r>
            <a:r>
              <a:rPr lang="en-US" b="1" dirty="0"/>
              <a:t>reviews</a:t>
            </a:r>
            <a:r>
              <a:rPr lang="en-US" dirty="0"/>
              <a:t> in my profile.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0529DE9-B64B-48EA-BCA7-DA4D8FD48E4B}"/>
              </a:ext>
            </a:extLst>
          </p:cNvPr>
          <p:cNvSpPr/>
          <p:nvPr/>
        </p:nvSpPr>
        <p:spPr>
          <a:xfrm>
            <a:off x="395536" y="836712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ru-RU" dirty="0"/>
              <a:t>На какую должность вы претендуете? </a:t>
            </a:r>
            <a:endParaRPr lang="en-US" dirty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Претендую на должность парикмахера. Мне нравится работать с волосами и делать разные прически. Здесь вы можете увидеть мои работы в колледже и на практике.</a:t>
            </a:r>
            <a:endParaRPr lang="en-US" dirty="0"/>
          </a:p>
          <a:p>
            <a:pPr lvl="0"/>
            <a:endParaRPr lang="en-US" dirty="0"/>
          </a:p>
          <a:p>
            <a:pPr marL="457200" lvl="0" indent="-457200">
              <a:buFont typeface="+mj-lt"/>
              <a:buAutoNum type="arabicPeriod" startAt="5"/>
            </a:pPr>
            <a:r>
              <a:rPr lang="ru-RU" dirty="0"/>
              <a:t>Расскажите о вашем опыте работы.</a:t>
            </a:r>
            <a:endParaRPr lang="en-US" dirty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r>
              <a:rPr lang="ru-RU" dirty="0"/>
              <a:t>С 1 сентября по 30 октября 2014 года практиковалась в </a:t>
            </a:r>
            <a:r>
              <a:rPr lang="ru-RU" dirty="0" err="1"/>
              <a:t>спа</a:t>
            </a:r>
            <a:r>
              <a:rPr lang="ru-RU" dirty="0"/>
              <a:t>-салоне «Красавица и чудовище». Затем с 25 сентября по 31 октября 2015 года практиковалась в парикмахерской «Татьяна». Несколько отзывов я нашла в своем профиле.</a:t>
            </a:r>
          </a:p>
        </p:txBody>
      </p:sp>
    </p:spTree>
    <p:extLst>
      <p:ext uri="{BB962C8B-B14F-4D97-AF65-F5344CB8AC3E}">
        <p14:creationId xmlns:p14="http://schemas.microsoft.com/office/powerpoint/2010/main" val="96624099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5352"/>
            <a:ext cx="7128792" cy="403244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/>
              <a:t>What was your favorite subject at college?</a:t>
            </a:r>
            <a:r>
              <a:rPr lang="ru-RU" dirty="0"/>
              <a:t> – Какой был ваш любимые предмет в техникуме?</a:t>
            </a:r>
          </a:p>
          <a:p>
            <a:pPr marL="457200" lvl="0" indent="-457200">
              <a:buNone/>
            </a:pPr>
            <a:r>
              <a:rPr lang="en-US" dirty="0"/>
              <a:t>My favorite subjects at college were </a:t>
            </a:r>
            <a:r>
              <a:rPr lang="en-US" b="1" dirty="0"/>
              <a:t>permanent</a:t>
            </a:r>
            <a:r>
              <a:rPr lang="en-US" dirty="0"/>
              <a:t> and </a:t>
            </a:r>
            <a:r>
              <a:rPr lang="en-US" b="1" dirty="0"/>
              <a:t>hair coloring</a:t>
            </a:r>
            <a:r>
              <a:rPr lang="en-US" dirty="0"/>
              <a:t>. I was a </a:t>
            </a:r>
            <a:r>
              <a:rPr lang="en-US" b="1" dirty="0"/>
              <a:t>participant</a:t>
            </a:r>
            <a:r>
              <a:rPr lang="en-US" dirty="0"/>
              <a:t> in many </a:t>
            </a:r>
            <a:r>
              <a:rPr lang="en-US" b="1" dirty="0"/>
              <a:t>competitions</a:t>
            </a:r>
            <a:r>
              <a:rPr lang="en-US" dirty="0"/>
              <a:t> of </a:t>
            </a:r>
            <a:r>
              <a:rPr lang="en-US" b="1" dirty="0"/>
              <a:t>hairstyling</a:t>
            </a:r>
            <a:r>
              <a:rPr lang="en-US" dirty="0"/>
              <a:t>. I always took the </a:t>
            </a:r>
            <a:r>
              <a:rPr lang="en-US" b="1" dirty="0"/>
              <a:t>first place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625933-4121-4361-B16F-5E440635B769}"/>
              </a:ext>
            </a:extLst>
          </p:cNvPr>
          <p:cNvSpPr/>
          <p:nvPr/>
        </p:nvSpPr>
        <p:spPr>
          <a:xfrm>
            <a:off x="179512" y="476672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/>
              <a:t>What was your favorite subject at college?</a:t>
            </a:r>
            <a:r>
              <a:rPr lang="ru-RU" dirty="0"/>
              <a:t> – Какой был ваш любимые предмет в техникуме?</a:t>
            </a:r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None/>
            </a:pPr>
            <a:r>
              <a:rPr lang="ru-RU" dirty="0"/>
              <a:t>Моими любимыми предметами в колледже были перманент и окрашивание волос. Была участницей многих конкурсов по парикмахерскому искусству. Я всегда занимал первое место.</a:t>
            </a:r>
          </a:p>
        </p:txBody>
      </p:sp>
    </p:spTree>
    <p:extLst>
      <p:ext uri="{BB962C8B-B14F-4D97-AF65-F5344CB8AC3E}">
        <p14:creationId xmlns:p14="http://schemas.microsoft.com/office/powerpoint/2010/main" val="350881353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88686"/>
            <a:ext cx="7467600" cy="4873752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en-US" dirty="0"/>
              <a:t>What were your main </a:t>
            </a:r>
            <a:r>
              <a:rPr lang="en-US" b="1" dirty="0"/>
              <a:t>duties</a:t>
            </a:r>
            <a:r>
              <a:rPr lang="en-US" dirty="0"/>
              <a:t> and </a:t>
            </a:r>
            <a:r>
              <a:rPr lang="en-US" b="1" dirty="0"/>
              <a:t>responsibilities</a:t>
            </a:r>
            <a:r>
              <a:rPr lang="en-US" dirty="0"/>
              <a:t> at “Beauty and the Beast”?</a:t>
            </a:r>
            <a:r>
              <a:rPr lang="ru-RU" dirty="0"/>
              <a:t> – Каковы были ваши основные обязанности и обязанности в «Красавице и чудовище»?</a:t>
            </a:r>
            <a:endParaRPr lang="en-US" dirty="0"/>
          </a:p>
          <a:p>
            <a:pPr marL="457200" lvl="0" indent="-457200">
              <a:buNone/>
            </a:pPr>
            <a:r>
              <a:rPr lang="en-US" dirty="0"/>
              <a:t>I had to cut hair, make women hairstyles, clean the hairdressers and </a:t>
            </a:r>
            <a:r>
              <a:rPr lang="en-US" b="1" dirty="0"/>
              <a:t>tools</a:t>
            </a:r>
            <a:r>
              <a:rPr lang="en-US" dirty="0"/>
              <a:t>, make a </a:t>
            </a:r>
            <a:r>
              <a:rPr lang="en-US" b="1" dirty="0"/>
              <a:t>manicure</a:t>
            </a:r>
            <a:r>
              <a:rPr lang="en-US" dirty="0"/>
              <a:t> and make up and </a:t>
            </a:r>
            <a:r>
              <a:rPr lang="en-US" b="1" dirty="0"/>
              <a:t>cash out</a:t>
            </a:r>
            <a:r>
              <a:rPr lang="en-US" dirty="0"/>
              <a:t> </a:t>
            </a:r>
            <a:r>
              <a:rPr lang="en-US" b="1" dirty="0"/>
              <a:t>customers</a:t>
            </a:r>
            <a:r>
              <a:rPr lang="en-US" dirty="0"/>
              <a:t>.</a:t>
            </a:r>
            <a:endParaRPr lang="ru-RU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10"/>
            </a:pPr>
            <a:r>
              <a:rPr lang="en-US" dirty="0"/>
              <a:t>What other </a:t>
            </a:r>
            <a:r>
              <a:rPr lang="en-US" b="1" dirty="0"/>
              <a:t>training</a:t>
            </a:r>
            <a:r>
              <a:rPr lang="en-US" dirty="0"/>
              <a:t> had you got during your studying?</a:t>
            </a:r>
            <a:r>
              <a:rPr lang="ru-RU" dirty="0"/>
              <a:t> – Какое еще обучение вы прошли во время учебы?</a:t>
            </a:r>
            <a:endParaRPr lang="en-US" dirty="0"/>
          </a:p>
          <a:p>
            <a:pPr lvl="0">
              <a:buNone/>
            </a:pPr>
            <a:r>
              <a:rPr lang="en-US" dirty="0"/>
              <a:t>I had manicure and </a:t>
            </a:r>
            <a:r>
              <a:rPr lang="en-US" b="1" dirty="0"/>
              <a:t>pedicure</a:t>
            </a:r>
            <a:r>
              <a:rPr lang="en-US" dirty="0"/>
              <a:t> </a:t>
            </a:r>
            <a:r>
              <a:rPr lang="en-US" b="1" dirty="0"/>
              <a:t>courses</a:t>
            </a:r>
            <a:r>
              <a:rPr lang="en-US" dirty="0"/>
              <a:t>, make-up and </a:t>
            </a:r>
            <a:r>
              <a:rPr lang="en-US" b="1" dirty="0"/>
              <a:t>customer service</a:t>
            </a:r>
            <a:r>
              <a:rPr lang="en-US" dirty="0"/>
              <a:t>.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EA25016-8766-413F-943A-C94020BC1183}"/>
              </a:ext>
            </a:extLst>
          </p:cNvPr>
          <p:cNvSpPr/>
          <p:nvPr/>
        </p:nvSpPr>
        <p:spPr>
          <a:xfrm>
            <a:off x="269776" y="404664"/>
            <a:ext cx="86044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 startAt="9"/>
            </a:pPr>
            <a:r>
              <a:rPr lang="en-US" dirty="0"/>
              <a:t>What were your main </a:t>
            </a:r>
            <a:r>
              <a:rPr lang="en-US" b="1" dirty="0"/>
              <a:t>duties</a:t>
            </a:r>
            <a:r>
              <a:rPr lang="en-US" dirty="0"/>
              <a:t> and </a:t>
            </a:r>
            <a:r>
              <a:rPr lang="en-US" b="1" dirty="0"/>
              <a:t>responsibilities</a:t>
            </a:r>
            <a:r>
              <a:rPr lang="en-US" dirty="0"/>
              <a:t> at “Beauty and the Beast”?</a:t>
            </a:r>
            <a:r>
              <a:rPr lang="ru-RU" dirty="0"/>
              <a:t> – Каковы были ваши основные обязанности и обязанности в «Красавице и чудовище»?</a:t>
            </a:r>
            <a:endParaRPr lang="en-US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None/>
            </a:pPr>
            <a:r>
              <a:rPr lang="ru-RU" dirty="0"/>
              <a:t>Мне приходилось стричь волосы, делать женские прически, чистить парикмахерские и инструменты, делать маникюр и макияж и обналичивать клиентов.</a:t>
            </a:r>
            <a:endParaRPr lang="en-US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10"/>
            </a:pPr>
            <a:r>
              <a:rPr lang="en-US" dirty="0"/>
              <a:t>What other </a:t>
            </a:r>
            <a:r>
              <a:rPr lang="en-US" b="1" dirty="0"/>
              <a:t>training</a:t>
            </a:r>
            <a:r>
              <a:rPr lang="en-US" dirty="0"/>
              <a:t> had you got during your studying?</a:t>
            </a:r>
            <a:r>
              <a:rPr lang="ru-RU" dirty="0"/>
              <a:t> – Какое еще обучение вы прошли во время учебы?</a:t>
            </a:r>
            <a:endParaRPr lang="en-US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Проходила курсы маникюра и педикюра, макияжа и обслуживания клиентов.</a:t>
            </a:r>
          </a:p>
        </p:txBody>
      </p:sp>
    </p:spTree>
    <p:extLst>
      <p:ext uri="{BB962C8B-B14F-4D97-AF65-F5344CB8AC3E}">
        <p14:creationId xmlns:p14="http://schemas.microsoft.com/office/powerpoint/2010/main" val="287747172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57200" lvl="0" indent="-457200">
              <a:buFont typeface="+mj-lt"/>
              <a:buAutoNum type="arabicPeriod" startAt="11"/>
            </a:pPr>
            <a:r>
              <a:rPr lang="en-US" dirty="0"/>
              <a:t>Why did you choose this company? How did you find us?</a:t>
            </a:r>
            <a:r>
              <a:rPr lang="ru-RU" dirty="0"/>
              <a:t>-Почему вы выбрали эту компанию? Как ты нашел нас?</a:t>
            </a:r>
          </a:p>
          <a:p>
            <a:pPr marL="457200" lvl="0" indent="-457200">
              <a:buFont typeface="+mj-lt"/>
              <a:buAutoNum type="arabicPeriod" startAt="11"/>
            </a:pPr>
            <a:endParaRPr lang="ru-RU" dirty="0"/>
          </a:p>
          <a:p>
            <a:pPr marL="457200" indent="-457200">
              <a:buNone/>
            </a:pPr>
            <a:r>
              <a:rPr lang="en-US" dirty="0"/>
              <a:t>I </a:t>
            </a:r>
            <a:r>
              <a:rPr lang="en-US" b="1" dirty="0"/>
              <a:t>heard</a:t>
            </a:r>
            <a:r>
              <a:rPr lang="en-US" dirty="0"/>
              <a:t> a lot of </a:t>
            </a:r>
            <a:r>
              <a:rPr lang="en-US" b="1" dirty="0"/>
              <a:t>good critics</a:t>
            </a:r>
            <a:r>
              <a:rPr lang="en-US" dirty="0"/>
              <a:t> about you, I </a:t>
            </a:r>
            <a:r>
              <a:rPr lang="en-US" b="1" dirty="0"/>
              <a:t>found</a:t>
            </a:r>
            <a:r>
              <a:rPr lang="en-US" dirty="0"/>
              <a:t> you </a:t>
            </a:r>
            <a:r>
              <a:rPr lang="en-US" b="1" dirty="0"/>
              <a:t>in the Internet</a:t>
            </a:r>
            <a:endParaRPr lang="ru-RU" b="1" dirty="0"/>
          </a:p>
          <a:p>
            <a:pPr marL="457200" indent="-457200">
              <a:buNone/>
            </a:pPr>
            <a:endParaRPr lang="en-US" dirty="0"/>
          </a:p>
          <a:p>
            <a:pPr marL="457200" lvl="0" indent="-457200">
              <a:buFont typeface="+mj-lt"/>
              <a:buAutoNum type="arabicPeriod" startAt="12"/>
            </a:pPr>
            <a:r>
              <a:rPr lang="en-US" dirty="0"/>
              <a:t>Do you have </a:t>
            </a:r>
            <a:r>
              <a:rPr lang="en-US" b="1" dirty="0"/>
              <a:t>problems with law</a:t>
            </a:r>
            <a:r>
              <a:rPr lang="en-US" dirty="0"/>
              <a:t>? Do you have </a:t>
            </a:r>
            <a:r>
              <a:rPr lang="en-US" b="1" dirty="0"/>
              <a:t>criminal records</a:t>
            </a:r>
            <a:r>
              <a:rPr lang="en-US" dirty="0"/>
              <a:t>?</a:t>
            </a:r>
            <a:r>
              <a:rPr lang="ru-RU" dirty="0"/>
              <a:t> - У вас проблемы с законом? У вас есть судимость?</a:t>
            </a:r>
          </a:p>
          <a:p>
            <a:pPr marL="457200" lvl="0" indent="-457200">
              <a:buFont typeface="+mj-lt"/>
              <a:buAutoNum type="arabicPeriod" startAt="12"/>
            </a:pPr>
            <a:endParaRPr lang="en-US" dirty="0"/>
          </a:p>
          <a:p>
            <a:pPr marL="457200" lvl="0" indent="-457200">
              <a:buNone/>
            </a:pPr>
            <a:r>
              <a:rPr lang="en-US" dirty="0"/>
              <a:t>I have a paper that certifies that I have no any criminal records and problems with law. </a:t>
            </a:r>
            <a:endParaRPr lang="ru-RU" dirty="0"/>
          </a:p>
          <a:p>
            <a:pPr marL="457200" lvl="0" indent="-457200">
              <a:buNone/>
            </a:pPr>
            <a:endParaRPr lang="ru-RU" dirty="0"/>
          </a:p>
          <a:p>
            <a:pPr marL="457200" lvl="0" indent="-457200">
              <a:buFont typeface="+mj-lt"/>
              <a:buAutoNum type="arabicPeriod" startAt="13"/>
            </a:pPr>
            <a:r>
              <a:rPr lang="en-US" dirty="0"/>
              <a:t>Do you have bad habits?</a:t>
            </a:r>
            <a:r>
              <a:rPr lang="ru-RU" dirty="0"/>
              <a:t> У тебя есть вредные привычки?</a:t>
            </a:r>
          </a:p>
          <a:p>
            <a:pPr marL="457200" lvl="0" indent="-457200">
              <a:buFont typeface="+mj-lt"/>
              <a:buAutoNum type="arabicPeriod" startAt="13"/>
            </a:pPr>
            <a:endParaRPr lang="en-US" dirty="0"/>
          </a:p>
          <a:p>
            <a:pPr marL="457200" lvl="0" indent="-457200">
              <a:buNone/>
            </a:pPr>
            <a:r>
              <a:rPr lang="en-US" dirty="0"/>
              <a:t> I smoked during my studying. Now I give up.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804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Эркер</vt:lpstr>
      <vt:lpstr>Interview</vt:lpstr>
      <vt:lpstr>Interviewer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interview</dc:title>
  <dc:creator>User</dc:creator>
  <cp:lastModifiedBy>Nikita</cp:lastModifiedBy>
  <cp:revision>8</cp:revision>
  <dcterms:created xsi:type="dcterms:W3CDTF">2016-02-29T16:41:42Z</dcterms:created>
  <dcterms:modified xsi:type="dcterms:W3CDTF">2021-11-30T14:33:44Z</dcterms:modified>
</cp:coreProperties>
</file>