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kita" initials="N" lastIdx="1" clrIdx="0">
    <p:extLst>
      <p:ext uri="{19B8F6BF-5375-455C-9EA6-DF929625EA0E}">
        <p15:presenceInfo xmlns:p15="http://schemas.microsoft.com/office/powerpoint/2012/main" userId="Nikit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84066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40F04CC-F5B4-4E77-8925-59144E7859AA}" type="datetimeFigureOut">
              <a:rPr lang="ru-RU" smtClean="0"/>
              <a:t>вт 30.11.21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115349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1272460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A07175-927F-4AD9-9238-DC88398223D6}"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44690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1486489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40F04CC-F5B4-4E77-8925-59144E7859AA}" type="datetimeFigureOut">
              <a:rPr lang="ru-RU" smtClean="0"/>
              <a:t>вт 30.11.21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22951600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40F04CC-F5B4-4E77-8925-59144E7859AA}" type="datetimeFigureOut">
              <a:rPr lang="ru-RU" smtClean="0"/>
              <a:t>вт 30.11.21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587274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14858093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199664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487171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2338188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40F04CC-F5B4-4E77-8925-59144E7859AA}" type="datetimeFigureOut">
              <a:rPr lang="ru-RU" smtClean="0"/>
              <a:t>вт 30.11.21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2581969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40F04CC-F5B4-4E77-8925-59144E7859AA}" type="datetimeFigureOut">
              <a:rPr lang="ru-RU" smtClean="0"/>
              <a:t>вт 30.11.21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793422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2360421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2901146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140F04CC-F5B4-4E77-8925-59144E7859AA}" type="datetimeFigureOut">
              <a:rPr lang="ru-RU" smtClean="0"/>
              <a:t>вт 30.11.21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166274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40F04CC-F5B4-4E77-8925-59144E7859AA}" type="datetimeFigureOut">
              <a:rPr lang="ru-RU" smtClean="0"/>
              <a:t>вт 30.11.21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0A07175-927F-4AD9-9238-DC88398223D6}" type="slidenum">
              <a:rPr lang="ru-RU" smtClean="0"/>
              <a:t>‹#›</a:t>
            </a:fld>
            <a:endParaRPr lang="ru-RU"/>
          </a:p>
        </p:txBody>
      </p:sp>
    </p:spTree>
    <p:extLst>
      <p:ext uri="{BB962C8B-B14F-4D97-AF65-F5344CB8AC3E}">
        <p14:creationId xmlns:p14="http://schemas.microsoft.com/office/powerpoint/2010/main" val="1484176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40F04CC-F5B4-4E77-8925-59144E7859AA}" type="datetimeFigureOut">
              <a:rPr lang="ru-RU" smtClean="0"/>
              <a:t>вт 30.11.21</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0A07175-927F-4AD9-9238-DC88398223D6}" type="slidenum">
              <a:rPr lang="ru-RU" smtClean="0"/>
              <a:t>‹#›</a:t>
            </a:fld>
            <a:endParaRPr lang="ru-RU"/>
          </a:p>
        </p:txBody>
      </p:sp>
    </p:spTree>
    <p:extLst>
      <p:ext uri="{BB962C8B-B14F-4D97-AF65-F5344CB8AC3E}">
        <p14:creationId xmlns:p14="http://schemas.microsoft.com/office/powerpoint/2010/main" val="28291068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53485E-5819-40C9-81EE-C61C85318B63}"/>
              </a:ext>
            </a:extLst>
          </p:cNvPr>
          <p:cNvSpPr>
            <a:spLocks noGrp="1"/>
          </p:cNvSpPr>
          <p:nvPr>
            <p:ph type="ctrTitle"/>
          </p:nvPr>
        </p:nvSpPr>
        <p:spPr/>
        <p:txBody>
          <a:bodyPr/>
          <a:lstStyle/>
          <a:p>
            <a:r>
              <a:rPr lang="ru-RU" b="1" dirty="0"/>
              <a:t>Разговор по телефону. Телефонное общение</a:t>
            </a:r>
            <a:endParaRPr lang="ru-RU" dirty="0"/>
          </a:p>
        </p:txBody>
      </p:sp>
      <p:sp>
        <p:nvSpPr>
          <p:cNvPr id="3" name="Подзаголовок 2">
            <a:extLst>
              <a:ext uri="{FF2B5EF4-FFF2-40B4-BE49-F238E27FC236}">
                <a16:creationId xmlns:a16="http://schemas.microsoft.com/office/drawing/2014/main" id="{05EA019C-61BE-4AAD-AB77-105B5AAA2DFB}"/>
              </a:ext>
            </a:extLst>
          </p:cNvPr>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2058447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efine the Tense 1. When does he usually go to the office? 2. My friends were not studying at this time yesterday. 3. When will you correct your mistakes? 4. They went to the exhibition last week. 5. Nick has just sent a letter. 6. What are they translating now? 7. Have you been to Paris?  ">
            <a:extLst>
              <a:ext uri="{FF2B5EF4-FFF2-40B4-BE49-F238E27FC236}">
                <a16:creationId xmlns:a16="http://schemas.microsoft.com/office/drawing/2014/main" id="{548195F1-3EB3-4A9D-BFEE-63535CE9E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1" y="110783"/>
            <a:ext cx="8848578" cy="6636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8868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ranslate the Sentences from R-E - Что ты сейчас делаешь ? - Мы часто путешествуем летом. - Прошлым летом мы ездили в Карелию. - Я не была там, но мой брат был там два года назад. - Он катался на лодке там.( to boat) -Я учу английский уже 8 лет. ">
            <a:extLst>
              <a:ext uri="{FF2B5EF4-FFF2-40B4-BE49-F238E27FC236}">
                <a16:creationId xmlns:a16="http://schemas.microsoft.com/office/drawing/2014/main" id="{2961AC98-6C8B-4B3B-BC4B-4471D5FE3D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217" y="467750"/>
            <a:ext cx="7816949" cy="5862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479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fsd.kopilkaurokov.ru/up/html/2018/08/14/k_5b72b0fe7e1eb/img_user_file_5b72b10639529_2.jpg">
            <a:extLst>
              <a:ext uri="{FF2B5EF4-FFF2-40B4-BE49-F238E27FC236}">
                <a16:creationId xmlns:a16="http://schemas.microsoft.com/office/drawing/2014/main" id="{C404A5E4-55F3-4420-B639-4B0E0EBC4C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316" y="467750"/>
            <a:ext cx="8932986" cy="5697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5372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FEED86-1FCC-4754-8B12-46639CA02144}"/>
              </a:ext>
            </a:extLst>
          </p:cNvPr>
          <p:cNvSpPr>
            <a:spLocks noGrp="1"/>
          </p:cNvSpPr>
          <p:nvPr>
            <p:ph type="title"/>
          </p:nvPr>
        </p:nvSpPr>
        <p:spPr/>
        <p:txBody>
          <a:bodyPr/>
          <a:lstStyle/>
          <a:p>
            <a:r>
              <a:rPr lang="ru-RU" dirty="0"/>
              <a:t>Пример диалога по телефону «деловой»</a:t>
            </a:r>
            <a:br>
              <a:rPr lang="ru-RU" dirty="0"/>
            </a:br>
            <a:endParaRPr lang="ru-RU" dirty="0"/>
          </a:p>
        </p:txBody>
      </p:sp>
      <p:sp>
        <p:nvSpPr>
          <p:cNvPr id="3" name="Объект 2">
            <a:extLst>
              <a:ext uri="{FF2B5EF4-FFF2-40B4-BE49-F238E27FC236}">
                <a16:creationId xmlns:a16="http://schemas.microsoft.com/office/drawing/2014/main" id="{B7B34781-BB42-40D9-AF95-86D59C3C9388}"/>
              </a:ext>
            </a:extLst>
          </p:cNvPr>
          <p:cNvSpPr>
            <a:spLocks noGrp="1"/>
          </p:cNvSpPr>
          <p:nvPr>
            <p:ph sz="half" idx="1"/>
          </p:nvPr>
        </p:nvSpPr>
        <p:spPr>
          <a:xfrm>
            <a:off x="646112" y="2060575"/>
            <a:ext cx="4671476" cy="4195763"/>
          </a:xfrm>
        </p:spPr>
        <p:txBody>
          <a:bodyPr/>
          <a:lstStyle/>
          <a:p>
            <a:r>
              <a:rPr lang="en-US" dirty="0"/>
              <a:t>– Hello! This is “Red Dragon”. How can I help you?</a:t>
            </a:r>
            <a:endParaRPr lang="ru-RU" dirty="0"/>
          </a:p>
          <a:p>
            <a:r>
              <a:rPr lang="en-US" dirty="0"/>
              <a:t>– Hello! I would like to reserve a table for today at 8 pm.</a:t>
            </a:r>
            <a:endParaRPr lang="ru-RU" dirty="0"/>
          </a:p>
          <a:p>
            <a:r>
              <a:rPr lang="en-US" dirty="0"/>
              <a:t>– I am terribly sorry, madam, but for today it is all full.</a:t>
            </a:r>
            <a:endParaRPr lang="ru-RU" dirty="0"/>
          </a:p>
          <a:p>
            <a:r>
              <a:rPr lang="en-US" dirty="0"/>
              <a:t>– What about tomorrow?</a:t>
            </a:r>
            <a:endParaRPr lang="ru-RU" dirty="0"/>
          </a:p>
          <a:p>
            <a:r>
              <a:rPr lang="en-US" dirty="0"/>
              <a:t>– Yes, it is possible. Tomorrow at 8 pm?</a:t>
            </a:r>
            <a:endParaRPr lang="ru-RU" dirty="0"/>
          </a:p>
          <a:p>
            <a:r>
              <a:rPr lang="en-US" dirty="0"/>
              <a:t>– That’s right.</a:t>
            </a:r>
            <a:endParaRPr lang="ru-RU" dirty="0"/>
          </a:p>
        </p:txBody>
      </p:sp>
      <p:sp>
        <p:nvSpPr>
          <p:cNvPr id="4" name="Объект 3">
            <a:extLst>
              <a:ext uri="{FF2B5EF4-FFF2-40B4-BE49-F238E27FC236}">
                <a16:creationId xmlns:a16="http://schemas.microsoft.com/office/drawing/2014/main" id="{01331A93-10F7-4E29-BEAE-EAEE685A4128}"/>
              </a:ext>
            </a:extLst>
          </p:cNvPr>
          <p:cNvSpPr>
            <a:spLocks noGrp="1"/>
          </p:cNvSpPr>
          <p:nvPr>
            <p:ph sz="half" idx="2"/>
          </p:nvPr>
        </p:nvSpPr>
        <p:spPr>
          <a:xfrm>
            <a:off x="5379359" y="2056093"/>
            <a:ext cx="4671476" cy="4200245"/>
          </a:xfrm>
        </p:spPr>
        <p:txBody>
          <a:bodyPr/>
          <a:lstStyle/>
          <a:p>
            <a:r>
              <a:rPr lang="ru-RU" dirty="0"/>
              <a:t>— Алло! Это «Красный дракон». Чем я могу вам помочь?</a:t>
            </a:r>
          </a:p>
          <a:p>
            <a:r>
              <a:rPr lang="ru-RU" dirty="0"/>
              <a:t>— Здравствуйте! Я бы хотела зарезервировать столик сегодня на 8 вечера.</a:t>
            </a:r>
          </a:p>
          <a:p>
            <a:r>
              <a:rPr lang="ru-RU" dirty="0"/>
              <a:t>— Мне очень жаль, но на сегодня мест нет.</a:t>
            </a:r>
          </a:p>
          <a:p>
            <a:r>
              <a:rPr lang="ru-RU" dirty="0"/>
              <a:t>— А на завтра?</a:t>
            </a:r>
          </a:p>
          <a:p>
            <a:r>
              <a:rPr lang="ru-RU" dirty="0"/>
              <a:t>— Да, это возможно. Завтра на 8 часов?</a:t>
            </a:r>
          </a:p>
          <a:p>
            <a:r>
              <a:rPr lang="ru-RU" dirty="0"/>
              <a:t>— Верно.</a:t>
            </a:r>
          </a:p>
        </p:txBody>
      </p:sp>
    </p:spTree>
    <p:extLst>
      <p:ext uri="{BB962C8B-B14F-4D97-AF65-F5344CB8AC3E}">
        <p14:creationId xmlns:p14="http://schemas.microsoft.com/office/powerpoint/2010/main" val="15989636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19</TotalTime>
  <Words>138</Words>
  <Application>Microsoft Office PowerPoint</Application>
  <PresentationFormat>Широкоэкранный</PresentationFormat>
  <Paragraphs>14</Paragraphs>
  <Slides>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vt:i4>
      </vt:variant>
    </vt:vector>
  </HeadingPairs>
  <TitlesOfParts>
    <vt:vector size="9" baseType="lpstr">
      <vt:lpstr>Arial</vt:lpstr>
      <vt:lpstr>Century Gothic</vt:lpstr>
      <vt:lpstr>Wingdings 3</vt:lpstr>
      <vt:lpstr>Ион</vt:lpstr>
      <vt:lpstr>Разговор по телефону. Телефонное общение</vt:lpstr>
      <vt:lpstr>Презентация PowerPoint</vt:lpstr>
      <vt:lpstr>Презентация PowerPoint</vt:lpstr>
      <vt:lpstr>Презентация PowerPoint</vt:lpstr>
      <vt:lpstr>Пример диалога по телефону «деловой»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Разговор по телефону. Телефонное общение</dc:title>
  <dc:creator>Nikita</dc:creator>
  <cp:lastModifiedBy>Nikita</cp:lastModifiedBy>
  <cp:revision>4</cp:revision>
  <dcterms:created xsi:type="dcterms:W3CDTF">2021-11-30T14:40:44Z</dcterms:created>
  <dcterms:modified xsi:type="dcterms:W3CDTF">2021-11-30T14:59:54Z</dcterms:modified>
</cp:coreProperties>
</file>