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3"/>
    <p:sldId id="257" r:id="rId4"/>
    <p:sldId id="259" r:id="rId5"/>
    <p:sldId id="260" r:id="rId6"/>
    <p:sldId id="262" r:id="rId7"/>
    <p:sldId id="264" r:id="rId8"/>
    <p:sldId id="267" r:id="rId9"/>
    <p:sldId id="268" r:id="rId10"/>
    <p:sldId id="269" r:id="rId11"/>
    <p:sldId id="270" r:id="rId12"/>
    <p:sldId id="285" r:id="rId13"/>
    <p:sldId id="286" r:id="rId14"/>
    <p:sldId id="287" r:id="rId15"/>
    <p:sldId id="288" r:id="rId16"/>
    <p:sldId id="289" r:id="rId17"/>
    <p:sldId id="295" r:id="rId18"/>
    <p:sldId id="291" r:id="rId19"/>
    <p:sldId id="292" r:id="rId20"/>
    <p:sldId id="293" r:id="rId21"/>
    <p:sldId id="29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6A1BF-4F8B-4E41-BB03-4708BF92C1D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7DD14F-CA54-4B75-B0D4-0248B29F5A55}">
      <dgm:prSet phldrT="[Текст]" custT="1"/>
      <dgm:spPr/>
      <dgm:t>
        <a:bodyPr/>
        <a:lstStyle/>
        <a:p>
          <a:r>
            <a:rPr lang="ru-RU" sz="2200" dirty="0" smtClean="0">
              <a:solidFill>
                <a:srgbClr val="FF0000"/>
              </a:solidFill>
            </a:rPr>
            <a:t>Отдых</a:t>
          </a:r>
          <a:r>
            <a:rPr lang="ru-RU" sz="2200" baseline="0" dirty="0" smtClean="0">
              <a:solidFill>
                <a:srgbClr val="FF0000"/>
              </a:solidFill>
            </a:rPr>
            <a:t> от официальной служебной обстановки</a:t>
          </a:r>
          <a:endParaRPr lang="ru-RU" sz="2200" dirty="0">
            <a:solidFill>
              <a:srgbClr val="FF0000"/>
            </a:solidFill>
          </a:endParaRPr>
        </a:p>
      </dgm:t>
    </dgm:pt>
    <dgm:pt modelId="{FE9D573D-723A-41E3-BFED-EC24A51E2F1D}" cxnId="{97930DE2-DBBA-4A8E-849F-EEA570C4B283}" type="parTrans">
      <dgm:prSet/>
      <dgm:spPr/>
      <dgm:t>
        <a:bodyPr/>
        <a:lstStyle/>
        <a:p>
          <a:endParaRPr lang="ru-RU"/>
        </a:p>
      </dgm:t>
    </dgm:pt>
    <dgm:pt modelId="{6A91B652-6117-42F9-BE67-497C8DAD35CA}" cxnId="{97930DE2-DBBA-4A8E-849F-EEA570C4B283}" type="sibTrans">
      <dgm:prSet/>
      <dgm:spPr/>
      <dgm:t>
        <a:bodyPr/>
        <a:lstStyle/>
        <a:p>
          <a:endParaRPr lang="ru-RU"/>
        </a:p>
      </dgm:t>
    </dgm:pt>
    <dgm:pt modelId="{D03F0B03-2069-4BFA-BEAE-9CD6DD83950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7030A0"/>
              </a:solidFill>
            </a:rPr>
            <a:t>удачное </a:t>
          </a:r>
        </a:p>
        <a:p>
          <a:r>
            <a:rPr lang="ru-RU" sz="2400" dirty="0" smtClean="0">
              <a:solidFill>
                <a:srgbClr val="7030A0"/>
              </a:solidFill>
            </a:rPr>
            <a:t>заключение сделки</a:t>
          </a:r>
        </a:p>
        <a:p>
          <a:r>
            <a:rPr lang="ru-RU" sz="2400" dirty="0" smtClean="0">
              <a:solidFill>
                <a:srgbClr val="7030A0"/>
              </a:solidFill>
            </a:rPr>
            <a:t> с партнёрами</a:t>
          </a:r>
          <a:endParaRPr lang="ru-RU" sz="2400" dirty="0">
            <a:solidFill>
              <a:srgbClr val="7030A0"/>
            </a:solidFill>
          </a:endParaRPr>
        </a:p>
      </dgm:t>
    </dgm:pt>
    <dgm:pt modelId="{04437E0D-A2C7-4E60-87B9-09961DDFD697}" cxnId="{0BF565C5-CED4-4469-A099-5F84A6864CD2}" type="parTrans">
      <dgm:prSet/>
      <dgm:spPr/>
      <dgm:t>
        <a:bodyPr/>
        <a:lstStyle/>
        <a:p>
          <a:endParaRPr lang="ru-RU"/>
        </a:p>
      </dgm:t>
    </dgm:pt>
    <dgm:pt modelId="{6FBAD72F-2BB1-4E96-968E-AAEEAEA02CD2}" cxnId="{0BF565C5-CED4-4469-A099-5F84A6864CD2}" type="sibTrans">
      <dgm:prSet/>
      <dgm:spPr/>
      <dgm:t>
        <a:bodyPr/>
        <a:lstStyle/>
        <a:p>
          <a:endParaRPr lang="ru-RU"/>
        </a:p>
      </dgm:t>
    </dgm:pt>
    <dgm:pt modelId="{A94A2B5B-E1A2-4ECE-B85B-DD9FABC1E6A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 sz="2000" dirty="0" smtClean="0">
            <a:solidFill>
              <a:srgbClr val="7030A0"/>
            </a:solidFill>
          </a:endParaRPr>
        </a:p>
        <a:p>
          <a:r>
            <a:rPr lang="ru-RU" sz="2400" dirty="0" smtClean="0">
              <a:solidFill>
                <a:srgbClr val="7030A0"/>
              </a:solidFill>
            </a:rPr>
            <a:t>завоевание</a:t>
          </a:r>
        </a:p>
        <a:p>
          <a:r>
            <a:rPr lang="ru-RU" sz="2400" dirty="0" smtClean="0">
              <a:solidFill>
                <a:srgbClr val="7030A0"/>
              </a:solidFill>
            </a:rPr>
            <a:t> доверия, благодарность     за  оказанную </a:t>
          </a:r>
        </a:p>
        <a:p>
          <a:r>
            <a:rPr lang="ru-RU" sz="2400" dirty="0" smtClean="0">
              <a:solidFill>
                <a:srgbClr val="7030A0"/>
              </a:solidFill>
            </a:rPr>
            <a:t>услугу</a:t>
          </a:r>
          <a:endParaRPr lang="ru-RU" sz="2400" dirty="0">
            <a:solidFill>
              <a:srgbClr val="7030A0"/>
            </a:solidFill>
          </a:endParaRPr>
        </a:p>
      </dgm:t>
    </dgm:pt>
    <dgm:pt modelId="{2FA00526-2655-4938-9EA7-CF58986827BF}" cxnId="{C8CD16AE-C210-465B-B5D6-4206D02A21F0}" type="parTrans">
      <dgm:prSet/>
      <dgm:spPr/>
      <dgm:t>
        <a:bodyPr/>
        <a:lstStyle/>
        <a:p>
          <a:endParaRPr lang="ru-RU"/>
        </a:p>
      </dgm:t>
    </dgm:pt>
    <dgm:pt modelId="{4CD0135C-7E0D-4D69-B84A-AAC7277DA2CC}" cxnId="{C8CD16AE-C210-465B-B5D6-4206D02A21F0}" type="sibTrans">
      <dgm:prSet/>
      <dgm:spPr/>
      <dgm:t>
        <a:bodyPr/>
        <a:lstStyle/>
        <a:p>
          <a:endParaRPr lang="ru-RU"/>
        </a:p>
      </dgm:t>
    </dgm:pt>
    <dgm:pt modelId="{33959AEA-C4BA-4783-A35D-83F7F8B49FA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7030A0"/>
              </a:solidFill>
            </a:rPr>
            <a:t>более близкое </a:t>
          </a:r>
        </a:p>
        <a:p>
          <a:r>
            <a:rPr lang="ru-RU" sz="2400" dirty="0" smtClean="0">
              <a:solidFill>
                <a:srgbClr val="7030A0"/>
              </a:solidFill>
            </a:rPr>
            <a:t>знакомство </a:t>
          </a:r>
        </a:p>
        <a:p>
          <a:r>
            <a:rPr lang="ru-RU" sz="2400" dirty="0" smtClean="0">
              <a:solidFill>
                <a:srgbClr val="7030A0"/>
              </a:solidFill>
            </a:rPr>
            <a:t>с партнёрами, их семьёй</a:t>
          </a:r>
          <a:endParaRPr lang="ru-RU" sz="2400" dirty="0">
            <a:solidFill>
              <a:srgbClr val="7030A0"/>
            </a:solidFill>
          </a:endParaRPr>
        </a:p>
      </dgm:t>
    </dgm:pt>
    <dgm:pt modelId="{636EF09C-172A-45C9-92A0-AB285A45EB6F}" cxnId="{6E8AFA48-C289-4E6D-ADE5-C419EC91477C}" type="parTrans">
      <dgm:prSet/>
      <dgm:spPr/>
      <dgm:t>
        <a:bodyPr/>
        <a:lstStyle/>
        <a:p>
          <a:endParaRPr lang="ru-RU"/>
        </a:p>
      </dgm:t>
    </dgm:pt>
    <dgm:pt modelId="{B5CE2317-30A2-4FAC-B08A-3F65FD0B988E}" cxnId="{6E8AFA48-C289-4E6D-ADE5-C419EC91477C}" type="sibTrans">
      <dgm:prSet/>
      <dgm:spPr/>
      <dgm:t>
        <a:bodyPr/>
        <a:lstStyle/>
        <a:p>
          <a:endParaRPr lang="ru-RU"/>
        </a:p>
      </dgm:t>
    </dgm:pt>
    <dgm:pt modelId="{E6929534-CFAF-4BE0-87CD-DFCBCEA7B041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7030A0"/>
              </a:solidFill>
            </a:rPr>
            <a:t>обсуждение</a:t>
          </a:r>
        </a:p>
        <a:p>
          <a:r>
            <a:rPr lang="ru-RU" sz="2400" dirty="0" smtClean="0">
              <a:solidFill>
                <a:srgbClr val="7030A0"/>
              </a:solidFill>
            </a:rPr>
            <a:t> общих проблем </a:t>
          </a:r>
        </a:p>
        <a:p>
          <a:r>
            <a:rPr lang="ru-RU" sz="2400" dirty="0" smtClean="0">
              <a:solidFill>
                <a:srgbClr val="7030A0"/>
              </a:solidFill>
            </a:rPr>
            <a:t>с партнёрами</a:t>
          </a:r>
          <a:endParaRPr lang="ru-RU" sz="2400" dirty="0">
            <a:solidFill>
              <a:srgbClr val="7030A0"/>
            </a:solidFill>
          </a:endParaRPr>
        </a:p>
      </dgm:t>
    </dgm:pt>
    <dgm:pt modelId="{FBEDCCC0-A1B9-4795-9FFF-9FBE51F81023}" cxnId="{2AFC32AC-3CB6-4325-8BBA-B4231D9E25AF}" type="parTrans">
      <dgm:prSet/>
      <dgm:spPr/>
      <dgm:t>
        <a:bodyPr/>
        <a:lstStyle/>
        <a:p>
          <a:endParaRPr lang="ru-RU"/>
        </a:p>
      </dgm:t>
    </dgm:pt>
    <dgm:pt modelId="{1B1C7A8C-218C-4B98-B626-870D276BCA29}" cxnId="{2AFC32AC-3CB6-4325-8BBA-B4231D9E25AF}" type="sibTrans">
      <dgm:prSet/>
      <dgm:spPr/>
      <dgm:t>
        <a:bodyPr/>
        <a:lstStyle/>
        <a:p>
          <a:endParaRPr lang="ru-RU"/>
        </a:p>
      </dgm:t>
    </dgm:pt>
    <dgm:pt modelId="{6F698396-EBDC-4C5F-87BF-9120E30C9E58}" type="pres">
      <dgm:prSet presAssocID="{C066A1BF-4F8B-4E41-BB03-4708BF92C1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CCB177-1FA8-46DB-86D9-53FBB29A85FB}" type="pres">
      <dgm:prSet presAssocID="{C066A1BF-4F8B-4E41-BB03-4708BF92C1D2}" presName="matrix" presStyleCnt="0"/>
      <dgm:spPr/>
    </dgm:pt>
    <dgm:pt modelId="{23E5ADF9-A837-4765-8BBE-67297D29045C}" type="pres">
      <dgm:prSet presAssocID="{C066A1BF-4F8B-4E41-BB03-4708BF92C1D2}" presName="tile1" presStyleLbl="node1" presStyleIdx="0" presStyleCnt="4"/>
      <dgm:spPr/>
      <dgm:t>
        <a:bodyPr/>
        <a:lstStyle/>
        <a:p>
          <a:endParaRPr lang="ru-RU"/>
        </a:p>
      </dgm:t>
    </dgm:pt>
    <dgm:pt modelId="{3D794FF2-4AA0-4110-8996-F1320AB8A525}" type="pres">
      <dgm:prSet presAssocID="{C066A1BF-4F8B-4E41-BB03-4708BF92C1D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5450C-4532-444F-B769-D3C64D382B47}" type="pres">
      <dgm:prSet presAssocID="{C066A1BF-4F8B-4E41-BB03-4708BF92C1D2}" presName="tile2" presStyleLbl="node1" presStyleIdx="1" presStyleCnt="4" custLinFactNeighborX="972"/>
      <dgm:spPr/>
      <dgm:t>
        <a:bodyPr/>
        <a:lstStyle/>
        <a:p>
          <a:endParaRPr lang="ru-RU"/>
        </a:p>
      </dgm:t>
    </dgm:pt>
    <dgm:pt modelId="{528B66DA-B538-4127-83AF-DB5855F1A2AD}" type="pres">
      <dgm:prSet presAssocID="{C066A1BF-4F8B-4E41-BB03-4708BF92C1D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AF727-5DC2-483A-8BC9-B2ACBF4579EF}" type="pres">
      <dgm:prSet presAssocID="{C066A1BF-4F8B-4E41-BB03-4708BF92C1D2}" presName="tile3" presStyleLbl="node1" presStyleIdx="2" presStyleCnt="4"/>
      <dgm:spPr/>
      <dgm:t>
        <a:bodyPr/>
        <a:lstStyle/>
        <a:p>
          <a:endParaRPr lang="ru-RU"/>
        </a:p>
      </dgm:t>
    </dgm:pt>
    <dgm:pt modelId="{E5917549-F87D-4AFE-A0D8-CB76C41BDEFF}" type="pres">
      <dgm:prSet presAssocID="{C066A1BF-4F8B-4E41-BB03-4708BF92C1D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F9A73-6491-416D-81EB-6559C6885D2F}" type="pres">
      <dgm:prSet presAssocID="{C066A1BF-4F8B-4E41-BB03-4708BF92C1D2}" presName="tile4" presStyleLbl="node1" presStyleIdx="3" presStyleCnt="4"/>
      <dgm:spPr/>
      <dgm:t>
        <a:bodyPr/>
        <a:lstStyle/>
        <a:p>
          <a:endParaRPr lang="ru-RU"/>
        </a:p>
      </dgm:t>
    </dgm:pt>
    <dgm:pt modelId="{B1C74FD0-D274-4ABD-AD0F-6F56C0838063}" type="pres">
      <dgm:prSet presAssocID="{C066A1BF-4F8B-4E41-BB03-4708BF92C1D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CACFE-51AA-4433-AC49-8ECCBA477624}" type="pres">
      <dgm:prSet presAssocID="{C066A1BF-4F8B-4E41-BB03-4708BF92C1D2}" presName="centerTile" presStyleLbl="fgShp" presStyleIdx="0" presStyleCnt="1" custScaleX="90355" custScaleY="15844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2F76481-788F-49FF-8D85-5D1B337FF52E}" type="presOf" srcId="{D77DD14F-CA54-4B75-B0D4-0248B29F5A55}" destId="{B00CACFE-51AA-4433-AC49-8ECCBA477624}" srcOrd="0" destOrd="0" presId="urn:microsoft.com/office/officeart/2005/8/layout/matrix1"/>
    <dgm:cxn modelId="{7B5A4A32-0725-40F5-96E7-F534D98CEED8}" type="presOf" srcId="{33959AEA-C4BA-4783-A35D-83F7F8B49FAF}" destId="{0A3AF727-5DC2-483A-8BC9-B2ACBF4579EF}" srcOrd="0" destOrd="0" presId="urn:microsoft.com/office/officeart/2005/8/layout/matrix1"/>
    <dgm:cxn modelId="{97930DE2-DBBA-4A8E-849F-EEA570C4B283}" srcId="{C066A1BF-4F8B-4E41-BB03-4708BF92C1D2}" destId="{D77DD14F-CA54-4B75-B0D4-0248B29F5A55}" srcOrd="0" destOrd="0" parTransId="{FE9D573D-723A-41E3-BFED-EC24A51E2F1D}" sibTransId="{6A91B652-6117-42F9-BE67-497C8DAD35CA}"/>
    <dgm:cxn modelId="{2AFC32AC-3CB6-4325-8BBA-B4231D9E25AF}" srcId="{D77DD14F-CA54-4B75-B0D4-0248B29F5A55}" destId="{E6929534-CFAF-4BE0-87CD-DFCBCEA7B041}" srcOrd="3" destOrd="0" parTransId="{FBEDCCC0-A1B9-4795-9FFF-9FBE51F81023}" sibTransId="{1B1C7A8C-218C-4B98-B626-870D276BCA29}"/>
    <dgm:cxn modelId="{6E8AFA48-C289-4E6D-ADE5-C419EC91477C}" srcId="{D77DD14F-CA54-4B75-B0D4-0248B29F5A55}" destId="{33959AEA-C4BA-4783-A35D-83F7F8B49FAF}" srcOrd="2" destOrd="0" parTransId="{636EF09C-172A-45C9-92A0-AB285A45EB6F}" sibTransId="{B5CE2317-30A2-4FAC-B08A-3F65FD0B988E}"/>
    <dgm:cxn modelId="{3F41B79D-380A-44DC-B901-272CBD3D4DEF}" type="presOf" srcId="{C066A1BF-4F8B-4E41-BB03-4708BF92C1D2}" destId="{6F698396-EBDC-4C5F-87BF-9120E30C9E58}" srcOrd="0" destOrd="0" presId="urn:microsoft.com/office/officeart/2005/8/layout/matrix1"/>
    <dgm:cxn modelId="{58EF2366-3BD9-4974-96D8-21DEB4A8473C}" type="presOf" srcId="{A94A2B5B-E1A2-4ECE-B85B-DD9FABC1E6AF}" destId="{2215450C-4532-444F-B769-D3C64D382B47}" srcOrd="0" destOrd="0" presId="urn:microsoft.com/office/officeart/2005/8/layout/matrix1"/>
    <dgm:cxn modelId="{5EE59723-3F60-40E5-AD24-A864353FEA47}" type="presOf" srcId="{D03F0B03-2069-4BFA-BEAE-9CD6DD839506}" destId="{3D794FF2-4AA0-4110-8996-F1320AB8A525}" srcOrd="1" destOrd="0" presId="urn:microsoft.com/office/officeart/2005/8/layout/matrix1"/>
    <dgm:cxn modelId="{0BF565C5-CED4-4469-A099-5F84A6864CD2}" srcId="{D77DD14F-CA54-4B75-B0D4-0248B29F5A55}" destId="{D03F0B03-2069-4BFA-BEAE-9CD6DD839506}" srcOrd="0" destOrd="0" parTransId="{04437E0D-A2C7-4E60-87B9-09961DDFD697}" sibTransId="{6FBAD72F-2BB1-4E96-968E-AAEEAEA02CD2}"/>
    <dgm:cxn modelId="{BA99B946-74F4-4864-AE23-F6C253A454F8}" type="presOf" srcId="{A94A2B5B-E1A2-4ECE-B85B-DD9FABC1E6AF}" destId="{528B66DA-B538-4127-83AF-DB5855F1A2AD}" srcOrd="1" destOrd="0" presId="urn:microsoft.com/office/officeart/2005/8/layout/matrix1"/>
    <dgm:cxn modelId="{500735ED-005D-4B90-AFE5-47F17613F4FB}" type="presOf" srcId="{D03F0B03-2069-4BFA-BEAE-9CD6DD839506}" destId="{23E5ADF9-A837-4765-8BBE-67297D29045C}" srcOrd="0" destOrd="0" presId="urn:microsoft.com/office/officeart/2005/8/layout/matrix1"/>
    <dgm:cxn modelId="{84098F0B-D377-4C3F-BE28-D82D8A5FB6A9}" type="presOf" srcId="{E6929534-CFAF-4BE0-87CD-DFCBCEA7B041}" destId="{9C1F9A73-6491-416D-81EB-6559C6885D2F}" srcOrd="0" destOrd="0" presId="urn:microsoft.com/office/officeart/2005/8/layout/matrix1"/>
    <dgm:cxn modelId="{C8CD16AE-C210-465B-B5D6-4206D02A21F0}" srcId="{D77DD14F-CA54-4B75-B0D4-0248B29F5A55}" destId="{A94A2B5B-E1A2-4ECE-B85B-DD9FABC1E6AF}" srcOrd="1" destOrd="0" parTransId="{2FA00526-2655-4938-9EA7-CF58986827BF}" sibTransId="{4CD0135C-7E0D-4D69-B84A-AAC7277DA2CC}"/>
    <dgm:cxn modelId="{F9732081-2630-4ED6-A360-F31437617E24}" type="presOf" srcId="{E6929534-CFAF-4BE0-87CD-DFCBCEA7B041}" destId="{B1C74FD0-D274-4ABD-AD0F-6F56C0838063}" srcOrd="1" destOrd="0" presId="urn:microsoft.com/office/officeart/2005/8/layout/matrix1"/>
    <dgm:cxn modelId="{40F5883C-8182-4C95-A9DF-0C5D31CAB233}" type="presOf" srcId="{33959AEA-C4BA-4783-A35D-83F7F8B49FAF}" destId="{E5917549-F87D-4AFE-A0D8-CB76C41BDEFF}" srcOrd="1" destOrd="0" presId="urn:microsoft.com/office/officeart/2005/8/layout/matrix1"/>
    <dgm:cxn modelId="{204F6DFE-8E82-47D0-AF7B-B767759EB2A9}" type="presParOf" srcId="{6F698396-EBDC-4C5F-87BF-9120E30C9E58}" destId="{CCCCB177-1FA8-46DB-86D9-53FBB29A85FB}" srcOrd="0" destOrd="0" presId="urn:microsoft.com/office/officeart/2005/8/layout/matrix1"/>
    <dgm:cxn modelId="{2D443418-2585-4A93-8CCA-6EAECA447454}" type="presParOf" srcId="{CCCCB177-1FA8-46DB-86D9-53FBB29A85FB}" destId="{23E5ADF9-A837-4765-8BBE-67297D29045C}" srcOrd="0" destOrd="0" presId="urn:microsoft.com/office/officeart/2005/8/layout/matrix1"/>
    <dgm:cxn modelId="{7A9A1CFF-294D-4D9A-87D4-BD693325E44F}" type="presParOf" srcId="{CCCCB177-1FA8-46DB-86D9-53FBB29A85FB}" destId="{3D794FF2-4AA0-4110-8996-F1320AB8A525}" srcOrd="1" destOrd="0" presId="urn:microsoft.com/office/officeart/2005/8/layout/matrix1"/>
    <dgm:cxn modelId="{5DE8D408-18B3-4D0D-8F8D-A025AE5B0E65}" type="presParOf" srcId="{CCCCB177-1FA8-46DB-86D9-53FBB29A85FB}" destId="{2215450C-4532-444F-B769-D3C64D382B47}" srcOrd="2" destOrd="0" presId="urn:microsoft.com/office/officeart/2005/8/layout/matrix1"/>
    <dgm:cxn modelId="{F2C23122-3B96-4C41-8410-CB85A99041C2}" type="presParOf" srcId="{CCCCB177-1FA8-46DB-86D9-53FBB29A85FB}" destId="{528B66DA-B538-4127-83AF-DB5855F1A2AD}" srcOrd="3" destOrd="0" presId="urn:microsoft.com/office/officeart/2005/8/layout/matrix1"/>
    <dgm:cxn modelId="{53430517-A25B-4344-9B60-28725C2F2FED}" type="presParOf" srcId="{CCCCB177-1FA8-46DB-86D9-53FBB29A85FB}" destId="{0A3AF727-5DC2-483A-8BC9-B2ACBF4579EF}" srcOrd="4" destOrd="0" presId="urn:microsoft.com/office/officeart/2005/8/layout/matrix1"/>
    <dgm:cxn modelId="{9A8B0E12-D618-4859-8574-B01B66632A2A}" type="presParOf" srcId="{CCCCB177-1FA8-46DB-86D9-53FBB29A85FB}" destId="{E5917549-F87D-4AFE-A0D8-CB76C41BDEFF}" srcOrd="5" destOrd="0" presId="urn:microsoft.com/office/officeart/2005/8/layout/matrix1"/>
    <dgm:cxn modelId="{7E4B512A-50B4-46B6-9FEF-95E5480BCD23}" type="presParOf" srcId="{CCCCB177-1FA8-46DB-86D9-53FBB29A85FB}" destId="{9C1F9A73-6491-416D-81EB-6559C6885D2F}" srcOrd="6" destOrd="0" presId="urn:microsoft.com/office/officeart/2005/8/layout/matrix1"/>
    <dgm:cxn modelId="{161E4132-B0C2-4F93-9342-345CCA17AECB}" type="presParOf" srcId="{CCCCB177-1FA8-46DB-86D9-53FBB29A85FB}" destId="{B1C74FD0-D274-4ABD-AD0F-6F56C0838063}" srcOrd="7" destOrd="0" presId="urn:microsoft.com/office/officeart/2005/8/layout/matrix1"/>
    <dgm:cxn modelId="{E4ABEA5F-46F4-4CEE-8B07-2DA185347318}" type="presParOf" srcId="{6F698396-EBDC-4C5F-87BF-9120E30C9E58}" destId="{B00CACFE-51AA-4433-AC49-8ECCBA47762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6A1BF-4F8B-4E41-BB03-4708BF92C1D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7DD14F-CA54-4B75-B0D4-0248B29F5A55}">
      <dgm:prSet phldrT="[Текст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200" dirty="0" smtClean="0">
              <a:solidFill>
                <a:srgbClr val="FF0000"/>
              </a:solidFill>
            </a:rPr>
            <a:t>Rest from the official office environment</a:t>
          </a:r>
          <a:r>
            <a:rPr lang="ru-RU" sz="2200" dirty="0" smtClean="0">
              <a:solidFill>
                <a:srgbClr val="FF0000"/>
              </a:solidFill>
            </a:rPr>
            <a:t/>
          </a:r>
          <a:endParaRPr lang="ru-RU" sz="2200" dirty="0" smtClean="0">
            <a:solidFill>
              <a:srgbClr val="FF0000"/>
            </a:solidFill>
          </a:endParaRPr>
        </a:p>
      </dgm:t>
    </dgm:pt>
    <dgm:pt modelId="{FE9D573D-723A-41E3-BFED-EC24A51E2F1D}" cxnId="{F17EF67A-E9EC-43F5-A837-EBA29BD31F4B}" type="parTrans">
      <dgm:prSet/>
      <dgm:spPr/>
      <dgm:t>
        <a:bodyPr/>
        <a:lstStyle/>
        <a:p>
          <a:endParaRPr lang="ru-RU"/>
        </a:p>
      </dgm:t>
    </dgm:pt>
    <dgm:pt modelId="{6A91B652-6117-42F9-BE67-497C8DAD35CA}" cxnId="{F17EF67A-E9EC-43F5-A837-EBA29BD31F4B}" type="sibTrans">
      <dgm:prSet/>
      <dgm:spPr/>
      <dgm:t>
        <a:bodyPr/>
        <a:lstStyle/>
        <a:p>
          <a:endParaRPr lang="ru-RU"/>
        </a:p>
      </dgm:t>
    </dgm:pt>
    <dgm:pt modelId="{D03F0B03-2069-4BFA-BEAE-9CD6DD839506}">
      <dgm:prSet phldrT="[Текст]" phldr="0" custT="1"/>
      <dgm:spPr>
        <a:solidFill>
          <a:schemeClr val="accent5">
            <a:lumMod val="60000"/>
            <a:lumOff val="4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>
              <a:solidFill>
                <a:srgbClr val="7030A0"/>
              </a:solidFill>
            </a:rPr>
            <a:t>successful</a:t>
          </a:r>
          <a:endParaRPr lang="ru-RU" sz="2400" dirty="0" smtClean="0">
            <a:solidFill>
              <a:srgbClr val="7030A0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>
              <a:solidFill>
                <a:srgbClr val="7030A0"/>
              </a:solidFill>
            </a:rPr>
            <a:t>conclusion of a deal</a:t>
          </a:r>
          <a:endParaRPr lang="ru-RU" sz="2400" dirty="0" smtClean="0">
            <a:solidFill>
              <a:srgbClr val="7030A0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>
              <a:solidFill>
                <a:srgbClr val="7030A0"/>
              </a:solidFill>
            </a:rPr>
            <a:t>with partners</a:t>
          </a:r>
          <a:r>
            <a:rPr lang="ru-RU" sz="2400" dirty="0" smtClean="0">
              <a:solidFill>
                <a:srgbClr val="7030A0"/>
              </a:solidFill>
            </a:rPr>
            <a:t/>
          </a:r>
          <a:endParaRPr lang="ru-RU" sz="2400" dirty="0" smtClean="0">
            <a:solidFill>
              <a:srgbClr val="7030A0"/>
            </a:solidFill>
          </a:endParaRPr>
        </a:p>
      </dgm:t>
    </dgm:pt>
    <dgm:pt modelId="{04437E0D-A2C7-4E60-87B9-09961DDFD697}" cxnId="{3DA9FA7C-B976-4EB2-9EE5-6692A8A2420C}" type="parTrans">
      <dgm:prSet/>
      <dgm:spPr/>
      <dgm:t>
        <a:bodyPr/>
        <a:lstStyle/>
        <a:p>
          <a:endParaRPr lang="ru-RU"/>
        </a:p>
      </dgm:t>
    </dgm:pt>
    <dgm:pt modelId="{6FBAD72F-2BB1-4E96-968E-AAEEAEA02CD2}" cxnId="{3DA9FA7C-B976-4EB2-9EE5-6692A8A2420C}" type="sibTrans">
      <dgm:prSet/>
      <dgm:spPr/>
      <dgm:t>
        <a:bodyPr/>
        <a:lstStyle/>
        <a:p>
          <a:endParaRPr lang="ru-RU"/>
        </a:p>
      </dgm:t>
    </dgm:pt>
    <dgm:pt modelId="{A94A2B5B-E1A2-4ECE-B85B-DD9FABC1E6AF}">
      <dgm:prSet phldrT="[Текст]" phldr="0" custT="1"/>
      <dgm:spPr>
        <a:solidFill>
          <a:schemeClr val="accent5">
            <a:lumMod val="60000"/>
            <a:lumOff val="4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dirty="0" smtClean="0">
              <a:solidFill>
                <a:srgbClr val="7030A0"/>
              </a:solidFill>
            </a:rPr>
            <a:t/>
          </a:r>
          <a:endParaRPr lang="ru-RU" sz="2000" dirty="0" smtClean="0">
            <a:solidFill>
              <a:srgbClr val="7030A0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>
              <a:solidFill>
                <a:srgbClr val="7030A0"/>
              </a:solidFill>
            </a:rPr>
            <a:t>gaining</a:t>
          </a:r>
          <a:endParaRPr lang="ru-RU" sz="2400" dirty="0" smtClean="0">
            <a:solidFill>
              <a:srgbClr val="7030A0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>
              <a:solidFill>
                <a:srgbClr val="7030A0"/>
              </a:solidFill>
            </a:rPr>
            <a:t>trust, gratitude for</a:t>
          </a:r>
          <a:endParaRPr lang="ru-RU" sz="2400" dirty="0" smtClean="0">
            <a:solidFill>
              <a:srgbClr val="7030A0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>
              <a:solidFill>
                <a:srgbClr val="7030A0"/>
              </a:solidFill>
            </a:rPr>
            <a:t>the service rendered</a:t>
          </a:r>
          <a:r>
            <a:rPr lang="ru-RU" sz="2400" dirty="0" smtClean="0">
              <a:solidFill>
                <a:srgbClr val="7030A0"/>
              </a:solidFill>
            </a:rPr>
            <a:t/>
          </a:r>
          <a:endParaRPr lang="ru-RU" sz="2400" dirty="0" smtClean="0">
            <a:solidFill>
              <a:srgbClr val="7030A0"/>
            </a:solidFill>
          </a:endParaRPr>
        </a:p>
      </dgm:t>
    </dgm:pt>
    <dgm:pt modelId="{2FA00526-2655-4938-9EA7-CF58986827BF}" cxnId="{06F4621F-15AD-4F1A-94A4-95BCE3A38416}" type="parTrans">
      <dgm:prSet/>
      <dgm:spPr/>
      <dgm:t>
        <a:bodyPr/>
        <a:lstStyle/>
        <a:p>
          <a:endParaRPr lang="ru-RU"/>
        </a:p>
      </dgm:t>
    </dgm:pt>
    <dgm:pt modelId="{4CD0135C-7E0D-4D69-B84A-AAC7277DA2CC}" cxnId="{06F4621F-15AD-4F1A-94A4-95BCE3A38416}" type="sibTrans">
      <dgm:prSet/>
      <dgm:spPr/>
      <dgm:t>
        <a:bodyPr/>
        <a:lstStyle/>
        <a:p>
          <a:endParaRPr lang="ru-RU"/>
        </a:p>
      </dgm:t>
    </dgm:pt>
    <dgm:pt modelId="{33959AEA-C4BA-4783-A35D-83F7F8B49FAF}">
      <dgm:prSet phldrT="[Текст]" phldr="0" custT="1"/>
      <dgm:spPr>
        <a:solidFill>
          <a:schemeClr val="accent5">
            <a:lumMod val="60000"/>
            <a:lumOff val="4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>
              <a:solidFill>
                <a:srgbClr val="7030A0"/>
              </a:solidFill>
            </a:rPr>
            <a:t/>
          </a:r>
          <a:endParaRPr lang="ru-RU" sz="2400" dirty="0" smtClean="0">
            <a:solidFill>
              <a:srgbClr val="7030A0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>
              <a:solidFill>
                <a:srgbClr val="7030A0"/>
              </a:solidFill>
            </a:rPr>
            <a:t>getting</a:t>
          </a:r>
          <a:endParaRPr lang="ru-RU" sz="2400" dirty="0" smtClean="0">
            <a:solidFill>
              <a:srgbClr val="7030A0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>
              <a:solidFill>
                <a:srgbClr val="7030A0"/>
              </a:solidFill>
            </a:rPr>
            <a:t>to know your partners and their family better</a:t>
          </a:r>
          <a:r>
            <a:rPr lang="ru-RU" sz="2400" dirty="0" smtClean="0">
              <a:solidFill>
                <a:srgbClr val="7030A0"/>
              </a:solidFill>
            </a:rPr>
            <a:t/>
          </a:r>
          <a:endParaRPr lang="ru-RU" sz="2400" dirty="0" smtClean="0">
            <a:solidFill>
              <a:srgbClr val="7030A0"/>
            </a:solidFill>
          </a:endParaRPr>
        </a:p>
      </dgm:t>
    </dgm:pt>
    <dgm:pt modelId="{636EF09C-172A-45C9-92A0-AB285A45EB6F}" cxnId="{E5102DEC-AF5A-4604-B2DF-D0D1D058F854}" type="parTrans">
      <dgm:prSet/>
      <dgm:spPr/>
      <dgm:t>
        <a:bodyPr/>
        <a:lstStyle/>
        <a:p>
          <a:endParaRPr lang="ru-RU"/>
        </a:p>
      </dgm:t>
    </dgm:pt>
    <dgm:pt modelId="{B5CE2317-30A2-4FAC-B08A-3F65FD0B988E}" cxnId="{E5102DEC-AF5A-4604-B2DF-D0D1D058F854}" type="sibTrans">
      <dgm:prSet/>
      <dgm:spPr/>
      <dgm:t>
        <a:bodyPr/>
        <a:lstStyle/>
        <a:p>
          <a:endParaRPr lang="ru-RU"/>
        </a:p>
      </dgm:t>
    </dgm:pt>
    <dgm:pt modelId="{E6929534-CFAF-4BE0-87CD-DFCBCEA7B041}">
      <dgm:prSet phldrT="[Текст]" phldr="0" custT="1"/>
      <dgm:spPr>
        <a:solidFill>
          <a:schemeClr val="accent5">
            <a:lumMod val="60000"/>
            <a:lumOff val="40000"/>
          </a:schemeClr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>
              <a:solidFill>
                <a:srgbClr val="7030A0"/>
              </a:solidFill>
            </a:rPr>
            <a:t>discussion</a:t>
          </a:r>
          <a:endParaRPr lang="ru-RU" sz="2400" dirty="0" smtClean="0">
            <a:solidFill>
              <a:srgbClr val="7030A0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>
              <a:solidFill>
                <a:srgbClr val="7030A0"/>
              </a:solidFill>
            </a:rPr>
            <a:t>of common problems </a:t>
          </a:r>
          <a:endParaRPr lang="ru-RU" sz="2400" dirty="0" smtClean="0">
            <a:solidFill>
              <a:srgbClr val="7030A0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dirty="0" smtClean="0">
              <a:solidFill>
                <a:srgbClr val="7030A0"/>
              </a:solidFill>
            </a:rPr>
            <a:t>with partners</a:t>
          </a:r>
          <a:r>
            <a:rPr lang="ru-RU" sz="2400" dirty="0" smtClean="0">
              <a:solidFill>
                <a:srgbClr val="7030A0"/>
              </a:solidFill>
            </a:rPr>
            <a:t/>
          </a:r>
          <a:endParaRPr lang="ru-RU" sz="2400" dirty="0" smtClean="0">
            <a:solidFill>
              <a:srgbClr val="7030A0"/>
            </a:solidFill>
          </a:endParaRPr>
        </a:p>
      </dgm:t>
    </dgm:pt>
    <dgm:pt modelId="{FBEDCCC0-A1B9-4795-9FFF-9FBE51F81023}" cxnId="{4FCEF6C8-1F69-4158-9FB0-00B3063237B5}" type="parTrans">
      <dgm:prSet/>
      <dgm:spPr/>
      <dgm:t>
        <a:bodyPr/>
        <a:lstStyle/>
        <a:p>
          <a:endParaRPr lang="ru-RU"/>
        </a:p>
      </dgm:t>
    </dgm:pt>
    <dgm:pt modelId="{1B1C7A8C-218C-4B98-B626-870D276BCA29}" cxnId="{4FCEF6C8-1F69-4158-9FB0-00B3063237B5}" type="sibTrans">
      <dgm:prSet/>
      <dgm:spPr/>
      <dgm:t>
        <a:bodyPr/>
        <a:lstStyle/>
        <a:p>
          <a:endParaRPr lang="ru-RU"/>
        </a:p>
      </dgm:t>
    </dgm:pt>
    <dgm:pt modelId="{6F698396-EBDC-4C5F-87BF-9120E30C9E58}" type="pres">
      <dgm:prSet presAssocID="{C066A1BF-4F8B-4E41-BB03-4708BF92C1D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CCB177-1FA8-46DB-86D9-53FBB29A85FB}" type="pres">
      <dgm:prSet presAssocID="{C066A1BF-4F8B-4E41-BB03-4708BF92C1D2}" presName="matrix" presStyleCnt="0"/>
      <dgm:spPr/>
    </dgm:pt>
    <dgm:pt modelId="{23E5ADF9-A837-4765-8BBE-67297D29045C}" type="pres">
      <dgm:prSet presAssocID="{C066A1BF-4F8B-4E41-BB03-4708BF92C1D2}" presName="tile1" presStyleLbl="node1" presStyleIdx="0" presStyleCnt="4"/>
      <dgm:spPr/>
      <dgm:t>
        <a:bodyPr/>
        <a:lstStyle/>
        <a:p>
          <a:endParaRPr lang="ru-RU"/>
        </a:p>
      </dgm:t>
    </dgm:pt>
    <dgm:pt modelId="{3D794FF2-4AA0-4110-8996-F1320AB8A525}" type="pres">
      <dgm:prSet presAssocID="{C066A1BF-4F8B-4E41-BB03-4708BF92C1D2}" presName="tile1text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5450C-4532-444F-B769-D3C64D382B47}" type="pres">
      <dgm:prSet presAssocID="{C066A1BF-4F8B-4E41-BB03-4708BF92C1D2}" presName="tile2" presStyleLbl="node1" presStyleIdx="1" presStyleCnt="4" custLinFactNeighborX="972"/>
      <dgm:spPr/>
      <dgm:t>
        <a:bodyPr/>
        <a:lstStyle/>
        <a:p>
          <a:endParaRPr lang="ru-RU"/>
        </a:p>
      </dgm:t>
    </dgm:pt>
    <dgm:pt modelId="{528B66DA-B538-4127-83AF-DB5855F1A2AD}" type="pres">
      <dgm:prSet presAssocID="{C066A1BF-4F8B-4E41-BB03-4708BF92C1D2}" presName="tile2text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AF727-5DC2-483A-8BC9-B2ACBF4579EF}" type="pres">
      <dgm:prSet presAssocID="{C066A1BF-4F8B-4E41-BB03-4708BF92C1D2}" presName="tile3" presStyleLbl="node1" presStyleIdx="2" presStyleCnt="4"/>
      <dgm:spPr/>
      <dgm:t>
        <a:bodyPr/>
        <a:lstStyle/>
        <a:p>
          <a:endParaRPr lang="ru-RU"/>
        </a:p>
      </dgm:t>
    </dgm:pt>
    <dgm:pt modelId="{E5917549-F87D-4AFE-A0D8-CB76C41BDEFF}" type="pres">
      <dgm:prSet presAssocID="{C066A1BF-4F8B-4E41-BB03-4708BF92C1D2}" presName="tile3text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F9A73-6491-416D-81EB-6559C6885D2F}" type="pres">
      <dgm:prSet presAssocID="{C066A1BF-4F8B-4E41-BB03-4708BF92C1D2}" presName="tile4" presStyleLbl="node1" presStyleIdx="3" presStyleCnt="4"/>
      <dgm:spPr/>
      <dgm:t>
        <a:bodyPr/>
        <a:lstStyle/>
        <a:p>
          <a:endParaRPr lang="ru-RU"/>
        </a:p>
      </dgm:t>
    </dgm:pt>
    <dgm:pt modelId="{B1C74FD0-D274-4ABD-AD0F-6F56C0838063}" type="pres">
      <dgm:prSet presAssocID="{C066A1BF-4F8B-4E41-BB03-4708BF92C1D2}" presName="tile4text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CACFE-51AA-4433-AC49-8ECCBA477624}" type="pres">
      <dgm:prSet presAssocID="{C066A1BF-4F8B-4E41-BB03-4708BF92C1D2}" presName="centerTile" presStyleLbl="fgShp" presStyleIdx="0" presStyleCnt="1" custScaleX="90355" custScaleY="15844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17EF67A-E9EC-43F5-A837-EBA29BD31F4B}" srcId="{C066A1BF-4F8B-4E41-BB03-4708BF92C1D2}" destId="{D77DD14F-CA54-4B75-B0D4-0248B29F5A55}" srcOrd="0" destOrd="0" parTransId="{FE9D573D-723A-41E3-BFED-EC24A51E2F1D}" sibTransId="{6A91B652-6117-42F9-BE67-497C8DAD35CA}"/>
    <dgm:cxn modelId="{3DA9FA7C-B976-4EB2-9EE5-6692A8A2420C}" srcId="{D77DD14F-CA54-4B75-B0D4-0248B29F5A55}" destId="{D03F0B03-2069-4BFA-BEAE-9CD6DD839506}" srcOrd="0" destOrd="0" parTransId="{04437E0D-A2C7-4E60-87B9-09961DDFD697}" sibTransId="{6FBAD72F-2BB1-4E96-968E-AAEEAEA02CD2}"/>
    <dgm:cxn modelId="{06F4621F-15AD-4F1A-94A4-95BCE3A38416}" srcId="{D77DD14F-CA54-4B75-B0D4-0248B29F5A55}" destId="{A94A2B5B-E1A2-4ECE-B85B-DD9FABC1E6AF}" srcOrd="1" destOrd="0" parTransId="{2FA00526-2655-4938-9EA7-CF58986827BF}" sibTransId="{4CD0135C-7E0D-4D69-B84A-AAC7277DA2CC}"/>
    <dgm:cxn modelId="{E5102DEC-AF5A-4604-B2DF-D0D1D058F854}" srcId="{D77DD14F-CA54-4B75-B0D4-0248B29F5A55}" destId="{33959AEA-C4BA-4783-A35D-83F7F8B49FAF}" srcOrd="2" destOrd="0" parTransId="{636EF09C-172A-45C9-92A0-AB285A45EB6F}" sibTransId="{B5CE2317-30A2-4FAC-B08A-3F65FD0B988E}"/>
    <dgm:cxn modelId="{4FCEF6C8-1F69-4158-9FB0-00B3063237B5}" srcId="{D77DD14F-CA54-4B75-B0D4-0248B29F5A55}" destId="{E6929534-CFAF-4BE0-87CD-DFCBCEA7B041}" srcOrd="3" destOrd="0" parTransId="{FBEDCCC0-A1B9-4795-9FFF-9FBE51F81023}" sibTransId="{1B1C7A8C-218C-4B98-B626-870D276BCA29}"/>
    <dgm:cxn modelId="{58F5CDE2-152A-4C15-A437-6B5AA53DDD9F}" type="presOf" srcId="{C066A1BF-4F8B-4E41-BB03-4708BF92C1D2}" destId="{6F698396-EBDC-4C5F-87BF-9120E30C9E58}" srcOrd="0" destOrd="0" presId="urn:microsoft.com/office/officeart/2005/8/layout/matrix1"/>
    <dgm:cxn modelId="{87656938-85D6-4A37-B924-4E8065CD2E9E}" type="presParOf" srcId="{6F698396-EBDC-4C5F-87BF-9120E30C9E58}" destId="{CCCCB177-1FA8-46DB-86D9-53FBB29A85FB}" srcOrd="0" destOrd="0" presId="urn:microsoft.com/office/officeart/2005/8/layout/matrix1"/>
    <dgm:cxn modelId="{24E327A3-516A-4AA9-8675-BF5E5C140CD0}" type="presParOf" srcId="{CCCCB177-1FA8-46DB-86D9-53FBB29A85FB}" destId="{23E5ADF9-A837-4765-8BBE-67297D29045C}" srcOrd="0" destOrd="0" presId="urn:microsoft.com/office/officeart/2005/8/layout/matrix1"/>
    <dgm:cxn modelId="{BB293293-8D4C-45A8-BE75-109983E40410}" type="presOf" srcId="{D03F0B03-2069-4BFA-BEAE-9CD6DD839506}" destId="{23E5ADF9-A837-4765-8BBE-67297D29045C}" srcOrd="0" destOrd="0" presId="urn:microsoft.com/office/officeart/2005/8/layout/matrix1"/>
    <dgm:cxn modelId="{3A714F38-9280-4C30-AB00-F0270E0D378B}" type="presParOf" srcId="{CCCCB177-1FA8-46DB-86D9-53FBB29A85FB}" destId="{3D794FF2-4AA0-4110-8996-F1320AB8A525}" srcOrd="1" destOrd="0" presId="urn:microsoft.com/office/officeart/2005/8/layout/matrix1"/>
    <dgm:cxn modelId="{29D831E1-91A5-4F56-B34C-54D9392AA60F}" type="presOf" srcId="{D03F0B03-2069-4BFA-BEAE-9CD6DD839506}" destId="{3D794FF2-4AA0-4110-8996-F1320AB8A525}" srcOrd="1" destOrd="0" presId="urn:microsoft.com/office/officeart/2005/8/layout/matrix1"/>
    <dgm:cxn modelId="{E4BE49BC-9ED0-47F3-BFB7-BFFF0C8452D7}" type="presParOf" srcId="{CCCCB177-1FA8-46DB-86D9-53FBB29A85FB}" destId="{2215450C-4532-444F-B769-D3C64D382B47}" srcOrd="2" destOrd="0" presId="urn:microsoft.com/office/officeart/2005/8/layout/matrix1"/>
    <dgm:cxn modelId="{AFE4F0D6-97C0-49FB-8CB0-9D69E51A7722}" type="presOf" srcId="{A94A2B5B-E1A2-4ECE-B85B-DD9FABC1E6AF}" destId="{2215450C-4532-444F-B769-D3C64D382B47}" srcOrd="0" destOrd="0" presId="urn:microsoft.com/office/officeart/2005/8/layout/matrix1"/>
    <dgm:cxn modelId="{03438610-B99B-40FF-A2E6-21CA4B52188E}" type="presParOf" srcId="{CCCCB177-1FA8-46DB-86D9-53FBB29A85FB}" destId="{528B66DA-B538-4127-83AF-DB5855F1A2AD}" srcOrd="3" destOrd="0" presId="urn:microsoft.com/office/officeart/2005/8/layout/matrix1"/>
    <dgm:cxn modelId="{FE5A0593-600C-472E-AF68-2A575028AFCA}" type="presOf" srcId="{A94A2B5B-E1A2-4ECE-B85B-DD9FABC1E6AF}" destId="{528B66DA-B538-4127-83AF-DB5855F1A2AD}" srcOrd="1" destOrd="0" presId="urn:microsoft.com/office/officeart/2005/8/layout/matrix1"/>
    <dgm:cxn modelId="{3BB72F10-7750-4652-B023-175958FDD7A1}" type="presParOf" srcId="{CCCCB177-1FA8-46DB-86D9-53FBB29A85FB}" destId="{0A3AF727-5DC2-483A-8BC9-B2ACBF4579EF}" srcOrd="4" destOrd="0" presId="urn:microsoft.com/office/officeart/2005/8/layout/matrix1"/>
    <dgm:cxn modelId="{BD47A005-4ED3-43E2-9B76-881FE48AFF6F}" type="presOf" srcId="{33959AEA-C4BA-4783-A35D-83F7F8B49FAF}" destId="{0A3AF727-5DC2-483A-8BC9-B2ACBF4579EF}" srcOrd="0" destOrd="0" presId="urn:microsoft.com/office/officeart/2005/8/layout/matrix1"/>
    <dgm:cxn modelId="{3BC6600E-6BE5-4E3F-9E41-7EE24CA511BF}" type="presParOf" srcId="{CCCCB177-1FA8-46DB-86D9-53FBB29A85FB}" destId="{E5917549-F87D-4AFE-A0D8-CB76C41BDEFF}" srcOrd="5" destOrd="0" presId="urn:microsoft.com/office/officeart/2005/8/layout/matrix1"/>
    <dgm:cxn modelId="{B2D91155-A8B0-416C-A471-8691BE6A34B4}" type="presOf" srcId="{33959AEA-C4BA-4783-A35D-83F7F8B49FAF}" destId="{E5917549-F87D-4AFE-A0D8-CB76C41BDEFF}" srcOrd="1" destOrd="0" presId="urn:microsoft.com/office/officeart/2005/8/layout/matrix1"/>
    <dgm:cxn modelId="{28332903-01B0-4F3D-89AA-601A3274CFA9}" type="presParOf" srcId="{CCCCB177-1FA8-46DB-86D9-53FBB29A85FB}" destId="{9C1F9A73-6491-416D-81EB-6559C6885D2F}" srcOrd="6" destOrd="0" presId="urn:microsoft.com/office/officeart/2005/8/layout/matrix1"/>
    <dgm:cxn modelId="{F974A678-D0E0-4617-8EBB-84A24EBC615B}" type="presOf" srcId="{E6929534-CFAF-4BE0-87CD-DFCBCEA7B041}" destId="{9C1F9A73-6491-416D-81EB-6559C6885D2F}" srcOrd="0" destOrd="0" presId="urn:microsoft.com/office/officeart/2005/8/layout/matrix1"/>
    <dgm:cxn modelId="{52017F05-2AE2-464E-8475-C73EA04565F7}" type="presParOf" srcId="{CCCCB177-1FA8-46DB-86D9-53FBB29A85FB}" destId="{B1C74FD0-D274-4ABD-AD0F-6F56C0838063}" srcOrd="7" destOrd="0" presId="urn:microsoft.com/office/officeart/2005/8/layout/matrix1"/>
    <dgm:cxn modelId="{5FE0A6BB-A806-4710-ADF9-3770E78978FA}" type="presOf" srcId="{E6929534-CFAF-4BE0-87CD-DFCBCEA7B041}" destId="{B1C74FD0-D274-4ABD-AD0F-6F56C0838063}" srcOrd="1" destOrd="0" presId="urn:microsoft.com/office/officeart/2005/8/layout/matrix1"/>
    <dgm:cxn modelId="{8C995A67-504F-4ECD-9C72-9984F5023141}" type="presParOf" srcId="{6F698396-EBDC-4C5F-87BF-9120E30C9E58}" destId="{B00CACFE-51AA-4433-AC49-8ECCBA477624}" srcOrd="1" destOrd="0" presId="urn:microsoft.com/office/officeart/2005/8/layout/matrix1"/>
    <dgm:cxn modelId="{47457EC8-05CB-48ED-9AE7-DC640730EDB9}" type="presOf" srcId="{D77DD14F-CA54-4B75-B0D4-0248B29F5A55}" destId="{B00CACFE-51AA-4433-AC49-8ECCBA477624}" srcOrd="0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5ADF9-A837-4765-8BBE-67297D29045C}">
      <dsp:nvSpPr>
        <dsp:cNvPr id="0" name=""/>
        <dsp:cNvSpPr/>
      </dsp:nvSpPr>
      <dsp:spPr>
        <a:xfrm rot="16200000">
          <a:off x="1044116" y="-1044116"/>
          <a:ext cx="2016224" cy="4104456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удачное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заключение сделки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 с партнёрами</a:t>
          </a:r>
          <a:endParaRPr lang="ru-RU" sz="2400" kern="1200" dirty="0">
            <a:solidFill>
              <a:srgbClr val="7030A0"/>
            </a:solidFill>
          </a:endParaRPr>
        </a:p>
      </dsp:txBody>
      <dsp:txXfrm rot="5400000">
        <a:off x="-1" y="1"/>
        <a:ext cx="4104456" cy="1512168"/>
      </dsp:txXfrm>
    </dsp:sp>
    <dsp:sp modelId="{2215450C-4532-444F-B769-D3C64D382B47}">
      <dsp:nvSpPr>
        <dsp:cNvPr id="0" name=""/>
        <dsp:cNvSpPr/>
      </dsp:nvSpPr>
      <dsp:spPr>
        <a:xfrm>
          <a:off x="4104456" y="0"/>
          <a:ext cx="4104456" cy="2016224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rgbClr val="7030A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завоевание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 доверия, благодарность     за  оказанную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услугу</a:t>
          </a:r>
          <a:endParaRPr lang="ru-RU" sz="2400" kern="1200" dirty="0">
            <a:solidFill>
              <a:srgbClr val="7030A0"/>
            </a:solidFill>
          </a:endParaRPr>
        </a:p>
      </dsp:txBody>
      <dsp:txXfrm>
        <a:off x="4104456" y="0"/>
        <a:ext cx="4104456" cy="1512168"/>
      </dsp:txXfrm>
    </dsp:sp>
    <dsp:sp modelId="{0A3AF727-5DC2-483A-8BC9-B2ACBF4579EF}">
      <dsp:nvSpPr>
        <dsp:cNvPr id="0" name=""/>
        <dsp:cNvSpPr/>
      </dsp:nvSpPr>
      <dsp:spPr>
        <a:xfrm rot="10800000">
          <a:off x="0" y="2016224"/>
          <a:ext cx="4104456" cy="2016224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более близкое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знакомство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с партнёрами, их семьёй</a:t>
          </a:r>
          <a:endParaRPr lang="ru-RU" sz="2400" kern="1200" dirty="0">
            <a:solidFill>
              <a:srgbClr val="7030A0"/>
            </a:solidFill>
          </a:endParaRPr>
        </a:p>
      </dsp:txBody>
      <dsp:txXfrm rot="10800000">
        <a:off x="0" y="2520279"/>
        <a:ext cx="4104456" cy="1512168"/>
      </dsp:txXfrm>
    </dsp:sp>
    <dsp:sp modelId="{9C1F9A73-6491-416D-81EB-6559C6885D2F}">
      <dsp:nvSpPr>
        <dsp:cNvPr id="0" name=""/>
        <dsp:cNvSpPr/>
      </dsp:nvSpPr>
      <dsp:spPr>
        <a:xfrm rot="5400000">
          <a:off x="5148571" y="972108"/>
          <a:ext cx="2016224" cy="4104456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обсуждение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 общих проблем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с партнёрами</a:t>
          </a:r>
          <a:endParaRPr lang="ru-RU" sz="2400" kern="1200" dirty="0">
            <a:solidFill>
              <a:srgbClr val="7030A0"/>
            </a:solidFill>
          </a:endParaRPr>
        </a:p>
      </dsp:txBody>
      <dsp:txXfrm rot="-5400000">
        <a:off x="4104455" y="2520279"/>
        <a:ext cx="4104456" cy="1512168"/>
      </dsp:txXfrm>
    </dsp:sp>
    <dsp:sp modelId="{B00CACFE-51AA-4433-AC49-8ECCBA477624}">
      <dsp:nvSpPr>
        <dsp:cNvPr id="0" name=""/>
        <dsp:cNvSpPr/>
      </dsp:nvSpPr>
      <dsp:spPr>
        <a:xfrm>
          <a:off x="2991881" y="1217597"/>
          <a:ext cx="2225148" cy="159725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0000"/>
              </a:solidFill>
            </a:rPr>
            <a:t>Отдых</a:t>
          </a:r>
          <a:r>
            <a:rPr lang="ru-RU" sz="2200" kern="1200" baseline="0" dirty="0" smtClean="0">
              <a:solidFill>
                <a:srgbClr val="FF0000"/>
              </a:solidFill>
            </a:rPr>
            <a:t> от официальной служебной обстановки</a:t>
          </a:r>
          <a:endParaRPr lang="ru-RU" sz="2200" kern="1200" dirty="0">
            <a:solidFill>
              <a:srgbClr val="FF0000"/>
            </a:solidFill>
          </a:endParaRPr>
        </a:p>
      </dsp:txBody>
      <dsp:txXfrm>
        <a:off x="3069852" y="1295568"/>
        <a:ext cx="2069206" cy="1441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5ADF9-A837-4765-8BBE-67297D29045C}">
      <dsp:nvSpPr>
        <dsp:cNvPr id="0" name=""/>
        <dsp:cNvSpPr/>
      </dsp:nvSpPr>
      <dsp:spPr>
        <a:xfrm rot="16200000">
          <a:off x="1044116" y="-1044116"/>
          <a:ext cx="2016224" cy="4104456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удачное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заключение сделки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 с партнёрами</a:t>
          </a:r>
          <a:endParaRPr lang="ru-RU" sz="2400" kern="1200" dirty="0">
            <a:solidFill>
              <a:srgbClr val="7030A0"/>
            </a:solidFill>
          </a:endParaRPr>
        </a:p>
      </dsp:txBody>
      <dsp:txXfrm rot="5400000">
        <a:off x="-1" y="1"/>
        <a:ext cx="4104456" cy="1512168"/>
      </dsp:txXfrm>
    </dsp:sp>
    <dsp:sp modelId="{2215450C-4532-444F-B769-D3C64D382B47}">
      <dsp:nvSpPr>
        <dsp:cNvPr id="0" name=""/>
        <dsp:cNvSpPr/>
      </dsp:nvSpPr>
      <dsp:spPr>
        <a:xfrm>
          <a:off x="4104456" y="0"/>
          <a:ext cx="4104456" cy="2016224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rgbClr val="7030A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завоевание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 доверия, благодарность     за  оказанную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услугу</a:t>
          </a:r>
          <a:endParaRPr lang="ru-RU" sz="2400" kern="1200" dirty="0">
            <a:solidFill>
              <a:srgbClr val="7030A0"/>
            </a:solidFill>
          </a:endParaRPr>
        </a:p>
      </dsp:txBody>
      <dsp:txXfrm>
        <a:off x="4104456" y="0"/>
        <a:ext cx="4104456" cy="1512168"/>
      </dsp:txXfrm>
    </dsp:sp>
    <dsp:sp modelId="{0A3AF727-5DC2-483A-8BC9-B2ACBF4579EF}">
      <dsp:nvSpPr>
        <dsp:cNvPr id="0" name=""/>
        <dsp:cNvSpPr/>
      </dsp:nvSpPr>
      <dsp:spPr>
        <a:xfrm rot="10800000">
          <a:off x="0" y="2016224"/>
          <a:ext cx="4104456" cy="2016224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более близкое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знакомство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с партнёрами, их семьёй</a:t>
          </a:r>
          <a:endParaRPr lang="ru-RU" sz="2400" kern="1200" dirty="0">
            <a:solidFill>
              <a:srgbClr val="7030A0"/>
            </a:solidFill>
          </a:endParaRPr>
        </a:p>
      </dsp:txBody>
      <dsp:txXfrm rot="10800000">
        <a:off x="0" y="2520279"/>
        <a:ext cx="4104456" cy="1512168"/>
      </dsp:txXfrm>
    </dsp:sp>
    <dsp:sp modelId="{9C1F9A73-6491-416D-81EB-6559C6885D2F}">
      <dsp:nvSpPr>
        <dsp:cNvPr id="0" name=""/>
        <dsp:cNvSpPr/>
      </dsp:nvSpPr>
      <dsp:spPr>
        <a:xfrm rot="5400000">
          <a:off x="5148571" y="972108"/>
          <a:ext cx="2016224" cy="4104456"/>
        </a:xfrm>
        <a:prstGeom prst="round1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обсуждение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 общих проблем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с партнёрами</a:t>
          </a:r>
          <a:endParaRPr lang="ru-RU" sz="2400" kern="1200" dirty="0">
            <a:solidFill>
              <a:srgbClr val="7030A0"/>
            </a:solidFill>
          </a:endParaRPr>
        </a:p>
      </dsp:txBody>
      <dsp:txXfrm rot="-5400000">
        <a:off x="4104455" y="2520279"/>
        <a:ext cx="4104456" cy="1512168"/>
      </dsp:txXfrm>
    </dsp:sp>
    <dsp:sp modelId="{B00CACFE-51AA-4433-AC49-8ECCBA477624}">
      <dsp:nvSpPr>
        <dsp:cNvPr id="0" name=""/>
        <dsp:cNvSpPr/>
      </dsp:nvSpPr>
      <dsp:spPr>
        <a:xfrm>
          <a:off x="2991881" y="1217597"/>
          <a:ext cx="2225148" cy="159725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0000"/>
              </a:solidFill>
            </a:rPr>
            <a:t>Отдых</a:t>
          </a:r>
          <a:r>
            <a:rPr lang="ru-RU" sz="2200" kern="1200" baseline="0" dirty="0" smtClean="0">
              <a:solidFill>
                <a:srgbClr val="FF0000"/>
              </a:solidFill>
            </a:rPr>
            <a:t> от официальной служебной обстановки</a:t>
          </a:r>
          <a:endParaRPr lang="ru-RU" sz="2200" kern="1200" dirty="0">
            <a:solidFill>
              <a:srgbClr val="FF0000"/>
            </a:solidFill>
          </a:endParaRPr>
        </a:p>
      </dsp:txBody>
      <dsp:txXfrm>
        <a:off x="3069852" y="1295568"/>
        <a:ext cx="2069206" cy="1441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type="round1Rect" r:blip="" rot="270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type="rect" r:blip="" rot="270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type="round1Rect" r:blip="" rot="180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type="rect" r:blip="" rot="180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type="round1Rect" r:blip="" rot="90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type="rect" r:blip="" rot="90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type="round1Rect" r:blip="" rot="270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type="rect" r:blip="" rot="270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type="round1Rect" r:blip="" rot="180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type="rect" r:blip="" rot="180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type="round1Rect" r:blip="" rot="90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type="rect" r:blip="" rot="90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F6036-C13E-45F8-9FC4-8E626D25BA4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83BBB-4C7A-4519-B448-872CA8391D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AFA-CA0B-424B-BBFA-CC9BB423481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02A0-785F-4D12-BA08-2A9BE4B94D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AFA-CA0B-424B-BBFA-CC9BB423481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02A0-785F-4D12-BA08-2A9BE4B94D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AFA-CA0B-424B-BBFA-CC9BB423481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02A0-785F-4D12-BA08-2A9BE4B94D6B}" type="slidenum">
              <a:rPr lang="ru-RU" smtClean="0"/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AFA-CA0B-424B-BBFA-CC9BB423481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02A0-785F-4D12-BA08-2A9BE4B94D6B}" type="slidenum">
              <a:rPr lang="ru-RU" smtClean="0"/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AFA-CA0B-424B-BBFA-CC9BB423481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02A0-785F-4D12-BA08-2A9BE4B94D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AFA-CA0B-424B-BBFA-CC9BB423481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02A0-785F-4D12-BA08-2A9BE4B94D6B}" type="slidenum">
              <a:rPr lang="ru-RU" smtClean="0"/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AFA-CA0B-424B-BBFA-CC9BB4234818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02A0-785F-4D12-BA08-2A9BE4B94D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AFA-CA0B-424B-BBFA-CC9BB4234818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02A0-785F-4D12-BA08-2A9BE4B94D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AFA-CA0B-424B-BBFA-CC9BB4234818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02A0-785F-4D12-BA08-2A9BE4B94D6B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AFA-CA0B-424B-BBFA-CC9BB423481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02A0-785F-4D12-BA08-2A9BE4B94D6B}" type="slidenum">
              <a:rPr lang="ru-RU" smtClean="0"/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4AFA-CA0B-424B-BBFA-CC9BB423481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E02A0-785F-4D12-BA08-2A9BE4B94D6B}" type="slidenum">
              <a:rPr lang="ru-RU" smtClean="0"/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3204AFA-CA0B-424B-BBFA-CC9BB423481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DFE02A0-785F-4D12-BA08-2A9BE4B94D6B}" type="slidenum">
              <a:rPr lang="ru-RU" smtClean="0"/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358137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Этикет официальных и неофициальных мероприятий»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6366" y="3886200"/>
            <a:ext cx="4188122" cy="2495128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2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778884"/>
            <a:ext cx="4668862" cy="2758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6" y="2708920"/>
            <a:ext cx="5112568" cy="367240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риезд деловых партнёров с супругами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риём в ответ на приглашение Вас с супругом(-ой)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тремление ближе познакомиться семьями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т</a:t>
            </a:r>
            <a:r>
              <a:rPr lang="ru-RU" dirty="0" smtClean="0">
                <a:solidFill>
                  <a:srgbClr val="002060"/>
                </a:solidFill>
              </a:rPr>
              <a:t>анцевальный вечер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РАЗВЛЕЧЕНИЯ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 УЧАСТИЕМ СУПРУГОВ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пп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45638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358137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«Etiquette of official and informal events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6366" y="3886200"/>
            <a:ext cx="4188122" cy="2495128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2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778884"/>
            <a:ext cx="4668862" cy="2758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852936"/>
            <a:ext cx="345122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> Etiquette (from French) is an established order of behavior in a particular place.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9124"/>
            <a:ext cx="34512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ETIQUETTE</a:t>
            </a:r>
            <a:endParaRPr lang="ru-RU" sz="6000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7" y="2204864"/>
            <a:ext cx="3744416" cy="3921616"/>
          </a:xfrm>
        </p:spPr>
        <p:txBody>
          <a:bodyPr>
            <a:normAutofit fontScale="90000" lnSpcReduction="20000"/>
          </a:bodyPr>
          <a:lstStyle/>
          <a:p>
            <a:pPr marL="0" indent="0" algn="ctr">
              <a:buNone/>
            </a:pPr>
            <a:r>
              <a:rPr lang="ru-RU" sz="3600" u="sng" dirty="0" smtClean="0"/>
              <a:t>BUSINESS</a:t>
            </a:r>
            <a:endParaRPr lang="ru-RU" sz="3600" u="sng" dirty="0" smtClean="0"/>
          </a:p>
          <a:p>
            <a:pPr marL="0" indent="0" algn="ctr">
              <a:buNone/>
            </a:pPr>
            <a:endParaRPr lang="ru-RU" sz="3600" u="sng" dirty="0" smtClean="0"/>
          </a:p>
          <a:p>
            <a:pPr marL="0" indent="0" algn="ctr">
              <a:buNone/>
            </a:pPr>
            <a:r>
              <a:rPr lang="ru-RU" sz="3600" u="sng" dirty="0" smtClean="0"/>
              <a:t>regulates the behavior of people associated with </a:t>
            </a:r>
            <a:endParaRPr lang="ru-RU" sz="3600" u="sng" dirty="0" smtClean="0"/>
          </a:p>
          <a:p>
            <a:pPr marL="0" indent="0" algn="ctr">
              <a:buNone/>
            </a:pPr>
            <a:r>
              <a:rPr lang="ru-RU" sz="3600" u="sng" dirty="0" smtClean="0"/>
              <a:t>performance of their official</a:t>
            </a:r>
            <a:endParaRPr lang="ru-RU" sz="3600" u="sng" dirty="0" smtClean="0"/>
          </a:p>
          <a:p>
            <a:pPr marL="0" indent="0" algn="ctr">
              <a:buNone/>
            </a:pPr>
            <a:r>
              <a:rPr lang="ru-RU" sz="3600" u="sng" dirty="0" smtClean="0"/>
              <a:t>duties</a:t>
            </a:r>
            <a:endParaRPr lang="ru-RU" sz="3600" u="sng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11960" y="2564904"/>
            <a:ext cx="4255384" cy="3561576"/>
          </a:xfrm>
        </p:spPr>
        <p:txBody>
          <a:bodyPr>
            <a:normAutofit fontScale="70000"/>
          </a:bodyPr>
          <a:lstStyle/>
          <a:p>
            <a:pPr marL="0" indent="0" algn="ctr">
              <a:buNone/>
            </a:pPr>
            <a:r>
              <a:rPr lang="ru-RU" sz="3600" u="sng" dirty="0" smtClean="0"/>
              <a:t>INFORMAL</a:t>
            </a:r>
            <a:endParaRPr lang="ru-RU" sz="3600" u="sng" dirty="0" smtClean="0"/>
          </a:p>
          <a:p>
            <a:pPr marL="0" indent="0" algn="ctr">
              <a:buNone/>
            </a:pPr>
            <a:r>
              <a:rPr lang="ru-RU" sz="3600" u="sng" dirty="0" smtClean="0"/>
              <a:t>(secular)</a:t>
            </a:r>
            <a:endParaRPr lang="ru-RU" sz="3600" u="sng" dirty="0" smtClean="0"/>
          </a:p>
          <a:p>
            <a:pPr marL="0" indent="0" algn="ctr">
              <a:buNone/>
            </a:pPr>
            <a:endParaRPr lang="ru-RU" sz="3600" u="sng" dirty="0" smtClean="0"/>
          </a:p>
          <a:p>
            <a:pPr marL="0" indent="0" algn="ctr">
              <a:buNone/>
            </a:pPr>
            <a:r>
              <a:rPr lang="ru-RU" sz="3600" u="sng" dirty="0" smtClean="0"/>
              <a:t>organizes communication</a:t>
            </a:r>
            <a:endParaRPr lang="ru-RU" sz="3600" u="sng" dirty="0" smtClean="0"/>
          </a:p>
          <a:p>
            <a:pPr marL="0" indent="0" algn="ctr">
              <a:buNone/>
            </a:pPr>
            <a:r>
              <a:rPr lang="ru-RU" sz="3600" u="sng" dirty="0" smtClean="0"/>
              <a:t>in the field of leisure and satisfaction of material and</a:t>
            </a:r>
            <a:endParaRPr lang="ru-RU" sz="3600" u="sng" dirty="0" smtClean="0"/>
          </a:p>
          <a:p>
            <a:pPr marL="0" indent="0" algn="ctr">
              <a:buNone/>
            </a:pPr>
            <a:r>
              <a:rPr lang="ru-RU" sz="3600" u="sng" dirty="0" smtClean="0"/>
              <a:t>spiritual needs</a:t>
            </a:r>
            <a:endParaRPr lang="ru-RU" sz="3600" u="sng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OFFICIAL EVENTS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24128" y="2060848"/>
            <a:ext cx="3168352" cy="4065632"/>
          </a:xfrm>
        </p:spPr>
        <p:txBody>
          <a:bodyPr>
            <a:normAutofit fontScale="70000"/>
          </a:bodyPr>
          <a:lstStyle/>
          <a:p>
            <a:pPr marL="0" indent="0" algn="ctr">
              <a:buNone/>
            </a:pPr>
            <a:r>
              <a:rPr lang="ru-RU" sz="4000" i="1" u="sng" dirty="0" smtClean="0">
                <a:solidFill>
                  <a:srgbClr val="7030A0"/>
                </a:solidFill>
              </a:rPr>
              <a:t>  Daytime :</a:t>
            </a:r>
            <a:endParaRPr lang="ru-RU" sz="4000" i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000" i="1" u="sng" dirty="0" smtClean="0">
                <a:solidFill>
                  <a:srgbClr val="7030A0"/>
                </a:solidFill>
              </a:rPr>
              <a:t>"a glass</a:t>
            </a:r>
            <a:endParaRPr lang="ru-RU" sz="4000" i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000" i="1" u="sng" dirty="0" smtClean="0">
                <a:solidFill>
                  <a:srgbClr val="7030A0"/>
                </a:solidFill>
              </a:rPr>
              <a:t>of champagne»</a:t>
            </a:r>
            <a:endParaRPr lang="ru-RU" sz="4000" i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4000" i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000" i="1" u="sng" dirty="0" smtClean="0">
                <a:solidFill>
                  <a:srgbClr val="7030A0"/>
                </a:solidFill>
              </a:rPr>
              <a:t>- "a glass of wine»</a:t>
            </a:r>
            <a:endParaRPr lang="ru-RU" sz="4000" i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4000" i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000" i="1" u="sng" dirty="0" smtClean="0">
                <a:solidFill>
                  <a:srgbClr val="7030A0"/>
                </a:solidFill>
              </a:rPr>
              <a:t>breakfast</a:t>
            </a:r>
            <a:endParaRPr lang="ru-RU" sz="4000" i="1" u="sng" dirty="0" smtClean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51520" y="1844824"/>
            <a:ext cx="3168352" cy="4209648"/>
          </a:xfrm>
        </p:spPr>
        <p:txBody>
          <a:bodyPr>
            <a:normAutofit fontScale="70000"/>
          </a:bodyPr>
          <a:lstStyle/>
          <a:p>
            <a:pPr marL="0" indent="0" algn="ctr">
              <a:buNone/>
            </a:pPr>
            <a:r>
              <a:rPr lang="ru-RU" sz="4300" i="1" u="sng" dirty="0" smtClean="0">
                <a:solidFill>
                  <a:srgbClr val="7030A0"/>
                </a:solidFill>
              </a:rPr>
              <a:t>Evening :</a:t>
            </a:r>
            <a:endParaRPr lang="ru-RU" sz="4300" i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300" i="1" u="sng" dirty="0" smtClean="0">
                <a:solidFill>
                  <a:srgbClr val="7030A0"/>
                </a:solidFill>
              </a:rPr>
              <a:t>tea</a:t>
            </a:r>
            <a:endParaRPr lang="ru-RU" sz="4300" i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300" i="1" u="sng" dirty="0" smtClean="0">
                <a:solidFill>
                  <a:srgbClr val="7030A0"/>
                </a:solidFill>
              </a:rPr>
              <a:t>"zhur fix"</a:t>
            </a:r>
            <a:endParaRPr lang="ru-RU" sz="4300" i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300" i="1" u="sng" dirty="0" smtClean="0">
                <a:solidFill>
                  <a:srgbClr val="7030A0"/>
                </a:solidFill>
              </a:rPr>
              <a:t>cocktail</a:t>
            </a:r>
            <a:endParaRPr lang="ru-RU" sz="4300" i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300" i="1" u="sng" dirty="0" smtClean="0">
                <a:solidFill>
                  <a:srgbClr val="7030A0"/>
                </a:solidFill>
              </a:rPr>
              <a:t>buffet</a:t>
            </a:r>
            <a:endParaRPr lang="ru-RU" sz="4300" i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300" i="1" u="sng" dirty="0" smtClean="0">
                <a:solidFill>
                  <a:srgbClr val="7030A0"/>
                </a:solidFill>
              </a:rPr>
              <a:t>lunch</a:t>
            </a:r>
            <a:endParaRPr lang="ru-RU" sz="4300" i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300" i="1" u="sng" dirty="0" smtClean="0">
                <a:solidFill>
                  <a:srgbClr val="7030A0"/>
                </a:solidFill>
              </a:rPr>
              <a:t>dinner</a:t>
            </a:r>
            <a:endParaRPr lang="ru-RU" sz="4300" i="1" u="sng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3600" i="1" u="sng" dirty="0" smtClean="0"/>
          </a:p>
        </p:txBody>
      </p:sp>
      <p:pic>
        <p:nvPicPr>
          <p:cNvPr id="3075" name="Picture 3" descr="C:\Users\User\Desktop\i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28" y="2708919"/>
            <a:ext cx="3067140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4320480"/>
          </a:xfrm>
        </p:spPr>
        <p:txBody>
          <a:bodyPr>
            <a:normAutofit fontScale="90000" lnSpcReduction="20000"/>
          </a:bodyPr>
          <a:lstStyle/>
          <a:p>
            <a:r>
              <a:rPr lang="ru-RU" dirty="0"/>
              <a:t>The "glass of champagne" reception is organized on the occasion of a national holiday, in honor of the delegation, etc. During the reception, a glass of champagne, toasted nuts, and sometimes small cakes are served. During the reception, which is called a "glass of wine", wines, canapes, fruits are served.</a:t>
            </a:r>
            <a:endParaRPr lang="ru-RU" dirty="0"/>
          </a:p>
          <a:p>
            <a:r>
              <a:rPr lang="ru-RU" dirty="0"/>
              <a:t>"Jour fixe" - translated from French, this word means "exact time". Therefore, such a reception is organized at a certain time and day of the week, usually in the winter or autumn period. During the reception, juices, water, and hot drinks are served.</a:t>
            </a:r>
            <a:endParaRPr lang="ru-RU" dirty="0"/>
          </a:p>
          <a:p>
            <a:r>
              <a:rPr lang="ru-RU" dirty="0"/>
              <a:t>Diplomatic receptions are most often organized in the form of invitations to breakfast, lunch, and sometimes dinner.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7030A0"/>
                </a:solidFill>
              </a:rPr>
              <a:t>Types of techniques: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245" y="1577340"/>
            <a:ext cx="7772400" cy="4655820"/>
          </a:xfrm>
        </p:spPr>
        <p:txBody>
          <a:bodyPr>
            <a:normAutofit/>
          </a:bodyPr>
          <a:p>
            <a:pPr algn="l"/>
            <a:r>
              <a:rPr lang="ru-RU" altLang="en-US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Choosing the type of reception Drawing up from the guest list Sending out invitations Drawing up a seating plan at the table</a:t>
            </a:r>
            <a:endParaRPr lang="ru-RU" altLang="en-US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1"/>
          </p:nvPr>
        </p:nvSpPr>
        <p:spPr>
          <a:xfrm>
            <a:off x="1260050" y="548448"/>
            <a:ext cx="6417734" cy="939801"/>
          </a:xfrm>
        </p:spPr>
        <p:txBody>
          <a:bodyPr>
            <a:noAutofit/>
          </a:bodyPr>
          <a:p>
            <a:r>
              <a:rPr lang="ru-RU" altLang="en-US" sz="3600"/>
              <a:t>Setting up an official reception</a:t>
            </a:r>
            <a:endParaRPr lang="ru-RU" altLang="en-US" sz="36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The general principle of using label products</a:t>
            </a:r>
            <a:endParaRPr lang="ru-RU" sz="4800" dirty="0" smtClean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1" y="2276872"/>
            <a:ext cx="8028880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The general principle of using etiquette tools in any sphere of public life remains the principle of politeness. Etiquette is a code of civilized behavior that is based on a person's need to be recognized, taking into account their social status and dignity.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536" y="2420888"/>
          <a:ext cx="820891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900" dirty="0" smtClean="0">
                <a:solidFill>
                  <a:srgbClr val="C00000"/>
                </a:solidFill>
              </a:rPr>
              <a:t>INFORMAL MEETINGS</a:t>
            </a:r>
            <a:endParaRPr lang="ru-RU" sz="49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lunch, lunch, dinner</a:t>
            </a:r>
            <a:endParaRPr lang="ru-RU" sz="3200" dirty="0">
              <a:solidFill>
                <a:srgbClr val="7030A0"/>
              </a:solidFill>
            </a:endParaRP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theater, opera, sports event</a:t>
            </a:r>
            <a:endParaRPr lang="ru-RU" sz="3200" dirty="0">
              <a:solidFill>
                <a:srgbClr val="7030A0"/>
              </a:solidFill>
            </a:endParaRP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reception of guests of the house</a:t>
            </a:r>
            <a:endParaRPr lang="ru-RU" sz="3200" dirty="0">
              <a:solidFill>
                <a:srgbClr val="7030A0"/>
              </a:solidFill>
            </a:endParaRP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"barbecue"</a:t>
            </a:r>
            <a:endParaRPr lang="ru-RU" sz="3200" dirty="0">
              <a:solidFill>
                <a:srgbClr val="7030A0"/>
              </a:solidFill>
            </a:endParaRP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meeting in the office</a:t>
            </a:r>
            <a:endParaRPr lang="ru-RU" sz="3200" dirty="0">
              <a:solidFill>
                <a:srgbClr val="7030A0"/>
              </a:solidFill>
            </a:endParaRP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family celebration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TYPES OF INFORMAL RECEPTIONS</a:t>
            </a:r>
            <a:endParaRPr lang="ru-RU" sz="4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2852936"/>
            <a:ext cx="3451225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> Этикет (от франц.) – это установленный порядок поведения в том или ином месте.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9124"/>
            <a:ext cx="34512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6" y="2708920"/>
            <a:ext cx="5112568" cy="367240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arrival of business partners with their spouses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reception in response to the invitation of you and your spouse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the desire to get to know families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better dance evening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ENTERTAINMENT WITH THE PARTICIPATION OF SPOUSES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пп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45638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ЭТИКЕТ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7" y="2204864"/>
            <a:ext cx="3744416" cy="3921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u="sng" dirty="0" smtClean="0"/>
              <a:t>ДЕЛОВОЙ</a:t>
            </a:r>
            <a:endParaRPr lang="ru-RU" sz="3600" u="sng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р</a:t>
            </a:r>
            <a:r>
              <a:rPr lang="ru-RU" dirty="0" smtClean="0"/>
              <a:t>егламентирует  поведение людей, связанное с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выполнением ими служебных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обязанностей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11960" y="2564904"/>
            <a:ext cx="4255384" cy="35615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u="sng" dirty="0" smtClean="0"/>
              <a:t>НЕОФИЦИАЛЬНЫЙ</a:t>
            </a:r>
            <a:endParaRPr lang="ru-RU" sz="3600" u="sng" dirty="0" smtClean="0"/>
          </a:p>
          <a:p>
            <a:pPr marL="0" indent="0" algn="ctr">
              <a:buNone/>
            </a:pPr>
            <a:r>
              <a:rPr lang="ru-RU" dirty="0" smtClean="0"/>
              <a:t>(светский)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у</a:t>
            </a:r>
            <a:r>
              <a:rPr lang="ru-RU" dirty="0" smtClean="0"/>
              <a:t>порядочивает общение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в сфере досуга и удовлетворения материальных и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духовных потребностей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ОФИЦИАЛЬНЫЕ МЕРОПРИЯТИЯ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24128" y="2060848"/>
            <a:ext cx="3168352" cy="4065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i="1" u="sng" dirty="0" smtClean="0">
                <a:solidFill>
                  <a:srgbClr val="7030A0"/>
                </a:solidFill>
              </a:rPr>
              <a:t>  Дневные :</a:t>
            </a:r>
            <a:endParaRPr lang="ru-RU" sz="4000" i="1" u="sng" dirty="0" smtClean="0"/>
          </a:p>
          <a:p>
            <a:pPr algn="ctr">
              <a:buFontTx/>
              <a:buChar char="-"/>
            </a:pPr>
            <a:r>
              <a:rPr lang="ru-RU" sz="3200" dirty="0" smtClean="0">
                <a:solidFill>
                  <a:srgbClr val="C00000"/>
                </a:solidFill>
              </a:rPr>
              <a:t>«бокал 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r>
              <a:rPr lang="ru-RU" sz="3200" dirty="0" smtClean="0">
                <a:solidFill>
                  <a:srgbClr val="C00000"/>
                </a:solidFill>
              </a:rPr>
              <a:t>шампанского»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endParaRPr lang="ru-RU" sz="1800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r>
              <a:rPr lang="ru-RU" sz="3200" dirty="0" smtClean="0">
                <a:solidFill>
                  <a:srgbClr val="C00000"/>
                </a:solidFill>
              </a:rPr>
              <a:t>- «бокал вина»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endParaRPr lang="ru-RU" sz="1800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r>
              <a:rPr lang="ru-RU" sz="3200" dirty="0" smtClean="0">
                <a:solidFill>
                  <a:srgbClr val="C00000"/>
                </a:solidFill>
              </a:rPr>
              <a:t>завтрак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51520" y="1844824"/>
            <a:ext cx="3168352" cy="42096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300" i="1" u="sng" dirty="0" smtClean="0">
                <a:solidFill>
                  <a:srgbClr val="7030A0"/>
                </a:solidFill>
              </a:rPr>
              <a:t>Вечерние :</a:t>
            </a:r>
            <a:endParaRPr lang="ru-RU" sz="4300" i="1" u="sng" dirty="0" smtClean="0">
              <a:solidFill>
                <a:srgbClr val="7030A0"/>
              </a:solidFill>
            </a:endParaRPr>
          </a:p>
          <a:p>
            <a:pPr algn="ctr">
              <a:buFontTx/>
              <a:buChar char="-"/>
            </a:pPr>
            <a:r>
              <a:rPr lang="ru-RU" sz="3200" dirty="0">
                <a:solidFill>
                  <a:srgbClr val="C00000"/>
                </a:solidFill>
              </a:rPr>
              <a:t>ч</a:t>
            </a:r>
            <a:r>
              <a:rPr lang="ru-RU" sz="3200" dirty="0" smtClean="0">
                <a:solidFill>
                  <a:srgbClr val="C00000"/>
                </a:solidFill>
              </a:rPr>
              <a:t>ай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</a:rPr>
              <a:t>жур</a:t>
            </a:r>
            <a:r>
              <a:rPr lang="ru-RU" sz="3200" dirty="0" smtClean="0">
                <a:solidFill>
                  <a:srgbClr val="C00000"/>
                </a:solidFill>
              </a:rPr>
              <a:t> фикс»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r>
              <a:rPr lang="ru-RU" sz="3200" dirty="0">
                <a:solidFill>
                  <a:srgbClr val="C00000"/>
                </a:solidFill>
              </a:rPr>
              <a:t>к</a:t>
            </a:r>
            <a:r>
              <a:rPr lang="ru-RU" sz="3200" dirty="0" smtClean="0">
                <a:solidFill>
                  <a:srgbClr val="C00000"/>
                </a:solidFill>
              </a:rPr>
              <a:t>октейль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r>
              <a:rPr lang="ru-RU" sz="3200" dirty="0">
                <a:solidFill>
                  <a:srgbClr val="C00000"/>
                </a:solidFill>
              </a:rPr>
              <a:t>ф</a:t>
            </a:r>
            <a:r>
              <a:rPr lang="ru-RU" sz="3200" dirty="0" smtClean="0">
                <a:solidFill>
                  <a:srgbClr val="C00000"/>
                </a:solidFill>
              </a:rPr>
              <a:t>уршет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r>
              <a:rPr lang="ru-RU" sz="3200" dirty="0" smtClean="0">
                <a:solidFill>
                  <a:srgbClr val="C00000"/>
                </a:solidFill>
              </a:rPr>
              <a:t>обед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r>
              <a:rPr lang="ru-RU" sz="3200" dirty="0" smtClean="0">
                <a:solidFill>
                  <a:srgbClr val="C00000"/>
                </a:solidFill>
              </a:rPr>
              <a:t>ужин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endParaRPr lang="ru-RU" sz="3200" dirty="0" smtClean="0"/>
          </a:p>
          <a:p>
            <a:pPr marL="0" indent="0" algn="ctr">
              <a:buNone/>
            </a:pPr>
            <a:endParaRPr lang="ru-RU" sz="3600" i="1" u="sng" dirty="0" smtClean="0"/>
          </a:p>
        </p:txBody>
      </p:sp>
      <p:pic>
        <p:nvPicPr>
          <p:cNvPr id="3075" name="Picture 3" descr="C:\Users\User\Desktop\i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28" y="2708919"/>
            <a:ext cx="3067140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432048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Прием </a:t>
            </a:r>
            <a:r>
              <a:rPr lang="ru-RU" sz="2600" dirty="0"/>
              <a:t>«бокал шампанского</a:t>
            </a:r>
            <a:r>
              <a:rPr lang="ru-RU" sz="2600" dirty="0" smtClean="0"/>
              <a:t>» </a:t>
            </a:r>
            <a:r>
              <a:rPr lang="ru-RU" dirty="0" smtClean="0"/>
              <a:t>организовывается </a:t>
            </a:r>
            <a:r>
              <a:rPr lang="ru-RU" dirty="0"/>
              <a:t>по случаю национального праздника, в честь делегации и т.д. Во время приема подается бокал шампанского, поджаренные орешки, а иногда и маленькие пирожные. Во время приема, который называют </a:t>
            </a:r>
            <a:r>
              <a:rPr lang="ru-RU" sz="2600" dirty="0"/>
              <a:t>«бокал вина» </a:t>
            </a:r>
            <a:r>
              <a:rPr lang="ru-RU" dirty="0"/>
              <a:t>подаются вина, канапе, фрукты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sz="2600" dirty="0" smtClean="0"/>
              <a:t>«Жур фикс</a:t>
            </a:r>
            <a:r>
              <a:rPr lang="ru-RU" dirty="0" smtClean="0"/>
              <a:t>» - в </a:t>
            </a:r>
            <a:r>
              <a:rPr lang="ru-RU" dirty="0"/>
              <a:t>переводе с французского это слово означает «точное время». Поэтому такой прием и организовывается в определенное время и день недели, как правило, в зимний или осенний период. Во время приема подаются соки, вода, горячие напитки.</a:t>
            </a:r>
            <a:endParaRPr lang="ru-RU" dirty="0"/>
          </a:p>
          <a:p>
            <a:r>
              <a:rPr lang="ru-RU" sz="2600" dirty="0" smtClean="0"/>
              <a:t>Дипломатические </a:t>
            </a:r>
            <a:r>
              <a:rPr lang="ru-RU" sz="2600" dirty="0"/>
              <a:t>приемы </a:t>
            </a:r>
            <a:r>
              <a:rPr lang="ru-RU" dirty="0"/>
              <a:t>чаще всего организовываются в виде приглашения на завтрак, обед, а иногда и ужин.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7030A0"/>
                </a:solidFill>
              </a:rPr>
              <a:t>Виды приемов: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245" y="1577340"/>
            <a:ext cx="7772400" cy="4655820"/>
          </a:xfrm>
        </p:spPr>
        <p:txBody>
          <a:bodyPr>
            <a:normAutofit/>
          </a:bodyPr>
          <a:p>
            <a:pPr algn="l"/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Выбор вида приёма</a:t>
            </a:r>
            <a:b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Составление из списка гостей</a:t>
            </a:r>
            <a:b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Рассылка приглашений</a:t>
            </a:r>
            <a:b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</a:br>
            <a:r>
              <a:rPr lang="ru-RU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Составление плана рассадки за столом</a:t>
            </a:r>
            <a:endParaRPr lang="ru-RU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1"/>
          </p:nvPr>
        </p:nvSpPr>
        <p:spPr>
          <a:xfrm>
            <a:off x="1260050" y="548448"/>
            <a:ext cx="6417734" cy="939801"/>
          </a:xfrm>
        </p:spPr>
        <p:txBody>
          <a:bodyPr>
            <a:noAutofit/>
          </a:bodyPr>
          <a:p>
            <a:r>
              <a:rPr lang="ru-RU" altLang="en-US" sz="3600"/>
              <a:t>Подгатовка официального приёма </a:t>
            </a:r>
            <a:endParaRPr lang="ru-RU" altLang="en-US" sz="36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Общим принципом использования этикетных средств </a:t>
            </a:r>
            <a:endParaRPr lang="ru-RU" sz="4800" dirty="0" smtClean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1" y="2276872"/>
            <a:ext cx="8028880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Общим принципом использования этикетных средств в любой сфере общественной жизни остается принцип вежливости. Этикет – это кодекс цивилизованного поведения, который базируется на потребности человека быть признанным, на учете его социального статуса и достоинства.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536" y="2420888"/>
          <a:ext cx="820891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C00000"/>
                </a:solidFill>
              </a:rPr>
              <a:t>НЕОФИЦИАЛЬНЫЕ ВСТРЕЧИ</a:t>
            </a:r>
            <a:br>
              <a:rPr lang="ru-RU" sz="4900" dirty="0" smtClean="0">
                <a:solidFill>
                  <a:srgbClr val="C00000"/>
                </a:solidFill>
              </a:rPr>
            </a:br>
            <a:r>
              <a:rPr lang="ru-RU" sz="3100" dirty="0" smtClean="0"/>
              <a:t>(непринуждённая обстановка)</a:t>
            </a:r>
            <a:endParaRPr lang="ru-RU" sz="31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л</a:t>
            </a:r>
            <a:r>
              <a:rPr lang="ru-RU" sz="3200" dirty="0" smtClean="0">
                <a:solidFill>
                  <a:srgbClr val="7030A0"/>
                </a:solidFill>
              </a:rPr>
              <a:t>енч, обед, ужин </a:t>
            </a:r>
            <a:endParaRPr lang="ru-RU" sz="3200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т</a:t>
            </a:r>
            <a:r>
              <a:rPr lang="ru-RU" sz="3200" dirty="0" smtClean="0">
                <a:solidFill>
                  <a:srgbClr val="7030A0"/>
                </a:solidFill>
              </a:rPr>
              <a:t>еатр, опера, спортивное мероприятие</a:t>
            </a:r>
            <a:endParaRPr lang="ru-RU" sz="3200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п</a:t>
            </a:r>
            <a:r>
              <a:rPr lang="ru-RU" sz="3200" dirty="0" smtClean="0">
                <a:solidFill>
                  <a:srgbClr val="7030A0"/>
                </a:solidFill>
              </a:rPr>
              <a:t>риём гостей дома</a:t>
            </a:r>
            <a:endParaRPr lang="ru-RU" sz="3200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«барбекю»</a:t>
            </a:r>
            <a:endParaRPr lang="ru-RU" sz="3200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в</a:t>
            </a:r>
            <a:r>
              <a:rPr lang="ru-RU" sz="3200" dirty="0" smtClean="0">
                <a:solidFill>
                  <a:srgbClr val="7030A0"/>
                </a:solidFill>
              </a:rPr>
              <a:t>стреча в офисе</a:t>
            </a:r>
            <a:endParaRPr lang="ru-RU" sz="3200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dirty="0">
                <a:solidFill>
                  <a:srgbClr val="7030A0"/>
                </a:solidFill>
              </a:rPr>
              <a:t>с</a:t>
            </a:r>
            <a:r>
              <a:rPr lang="ru-RU" sz="3200" dirty="0" smtClean="0">
                <a:solidFill>
                  <a:srgbClr val="7030A0"/>
                </a:solidFill>
              </a:rPr>
              <a:t>емейное торжество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ВИДЫ НЕОФИЦИАЛЬНЫХ ПРИЁМОВ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3905</Words>
  <Application>WPS Presentation</Application>
  <PresentationFormat>Экран (4:3)</PresentationFormat>
  <Paragraphs>151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SimSun</vt:lpstr>
      <vt:lpstr>Wingdings</vt:lpstr>
      <vt:lpstr>Symbol</vt:lpstr>
      <vt:lpstr>Times New Roman</vt:lpstr>
      <vt:lpstr>Candara</vt:lpstr>
      <vt:lpstr>Microsoft YaHei</vt:lpstr>
      <vt:lpstr>Arial Unicode MS</vt:lpstr>
      <vt:lpstr>Calibri</vt:lpstr>
      <vt:lpstr>Волна</vt:lpstr>
      <vt:lpstr>   «Этикет официальных и неофициальных мероприятий»</vt:lpstr>
      <vt:lpstr>  Этикет (от франц.) – это установленный порядок поведения в том или ином месте.</vt:lpstr>
      <vt:lpstr>ЭТИКЕТ</vt:lpstr>
      <vt:lpstr>ОФИЦИАЛЬНЫЕ МЕРОПРИЯТИЯ</vt:lpstr>
      <vt:lpstr>Виды приемов:</vt:lpstr>
      <vt:lpstr>PowerPoint 演示文稿</vt:lpstr>
      <vt:lpstr>ПРИГЛАШЕНИЕ на ПРИЁМ</vt:lpstr>
      <vt:lpstr>НЕОФИЦИАЛЬНЫЕ ВСТРЕЧИ (непринуждённая обстановка)</vt:lpstr>
      <vt:lpstr>ВИДЫ НЕОФИЦИАЛЬНЫХ ПРИЁМОВ</vt:lpstr>
      <vt:lpstr>РАЗВЛЕЧЕНИЯ  С УЧАСТИЕМ СУПРУГОВ</vt:lpstr>
      <vt:lpstr>   «Этикет официальных и неофициальных мероприятий»</vt:lpstr>
      <vt:lpstr>  Этикет (от франц.) – это установленный порядок поведения в том или ином месте.</vt:lpstr>
      <vt:lpstr>ЭТИКЕТ</vt:lpstr>
      <vt:lpstr>ОФИЦИАЛЬНЫЕ МЕРОПРИЯТИЯ</vt:lpstr>
      <vt:lpstr>Виды приемов:</vt:lpstr>
      <vt:lpstr>Выбор вида приёма Составление из списка гостей Рассылка приглашений Составление плана рассадки за столом</vt:lpstr>
      <vt:lpstr>Общим принципом использования этикетных средств </vt:lpstr>
      <vt:lpstr>НЕОФИЦИАЛЬНЫЕ ВСТРЕЧИ (непринуждённая обстановка)</vt:lpstr>
      <vt:lpstr>ВИДЫ НЕОФИЦИАЛЬНЫХ ПРИЁМОВ</vt:lpstr>
      <vt:lpstr>РАЗВЛЕЧЕНИЯ  С УЧАСТИЕМ СУПРУГОВ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Федерация  ФГБОУ ВПО «Орловский государственный университет Факультет педагогики и психологии Кафедра технологии психолого-педагогического и специального образования  «Этикет официальных и неофициальных мероприятий»</dc:title>
  <dc:creator>User</dc:creator>
  <cp:lastModifiedBy>111</cp:lastModifiedBy>
  <cp:revision>19</cp:revision>
  <dcterms:created xsi:type="dcterms:W3CDTF">2014-02-18T07:31:00Z</dcterms:created>
  <dcterms:modified xsi:type="dcterms:W3CDTF">2021-05-19T13:02:33Z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1049-11.2.0.9984</vt:lpwstr>
  </property>
</Properties>
</file>