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B7C656-0195-43C7-8B44-D5BF13E3B6E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F3E5F3-62A8-485A-87E8-6C83A1DDB0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4184"/>
            <a:ext cx="8496944" cy="1793167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oris </a:t>
            </a:r>
            <a:r>
              <a:rPr lang="en-US" dirty="0" err="1"/>
              <a:t>N</a:t>
            </a:r>
            <a:r>
              <a:rPr lang="en-US" dirty="0" err="1" smtClean="0"/>
              <a:t>ikolaevich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dirty="0" smtClean="0"/>
              <a:t>eltsin</a:t>
            </a:r>
            <a:endParaRPr lang="ru-RU" dirty="0"/>
          </a:p>
        </p:txBody>
      </p:sp>
      <p:pic>
        <p:nvPicPr>
          <p:cNvPr id="1026" name="Picture 2" descr="C:\Users\79505\Desktop\225px-Борис_Николаевич_Ельцин-1_(cropped)_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37444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0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Thanks for your attention!</a:t>
            </a:r>
            <a:endParaRPr lang="ru-RU" sz="4400" dirty="0"/>
          </a:p>
        </p:txBody>
      </p:sp>
      <p:pic>
        <p:nvPicPr>
          <p:cNvPr id="9218" name="Picture 2" descr="https://cont.ws/uploads/pic/2020/6/%D0%95%D0%9B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2791"/>
          <a:stretch/>
        </p:blipFill>
        <p:spPr bwMode="auto">
          <a:xfrm>
            <a:off x="468085" y="1787081"/>
            <a:ext cx="8240485" cy="49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8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Born on February 1, 1931 in the Ural region. </a:t>
            </a:r>
            <a:endParaRPr lang="ru-RU" sz="3200" dirty="0" smtClean="0"/>
          </a:p>
          <a:p>
            <a:r>
              <a:rPr lang="en-US" sz="3200" dirty="0" smtClean="0"/>
              <a:t>He died on April 23, 2007 in Moscow.</a:t>
            </a:r>
            <a:endParaRPr lang="ru-RU" sz="3200" dirty="0"/>
          </a:p>
        </p:txBody>
      </p:sp>
      <p:pic>
        <p:nvPicPr>
          <p:cNvPr id="2050" name="Picture 2" descr="https://avatars.mds.yandex.net/get-zen_doc/3808423/pub_5f46cc7e108b8b640e87aab8_5f46ce700db6b740fd814b5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5112568" cy="34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9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 was the first President of the Russian Federation from 1991 to 1999</a:t>
            </a:r>
            <a:endParaRPr lang="ru-RU" sz="3200" dirty="0"/>
          </a:p>
        </p:txBody>
      </p:sp>
      <p:pic>
        <p:nvPicPr>
          <p:cNvPr id="3074" name="Picture 2" descr="https://biographe.ru/wp-content/uploads/2019/09/2342344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56" y="2369773"/>
            <a:ext cx="5385331" cy="41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1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84784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Mother – Claudia </a:t>
            </a:r>
            <a:r>
              <a:rPr lang="en-US" sz="3200" dirty="0" err="1" smtClean="0"/>
              <a:t>Vasilyevna</a:t>
            </a:r>
            <a:r>
              <a:rPr lang="en-US" sz="3200" dirty="0" smtClean="0"/>
              <a:t> </a:t>
            </a:r>
            <a:r>
              <a:rPr lang="en-US" sz="3200" dirty="0" err="1" smtClean="0"/>
              <a:t>Yeltsina</a:t>
            </a:r>
            <a:r>
              <a:rPr lang="en-US" sz="3200" dirty="0" smtClean="0"/>
              <a:t> (1908-1993), from the peasants, a dressmaker.</a:t>
            </a:r>
          </a:p>
          <a:p>
            <a:endParaRPr lang="ru-RU" sz="3200" dirty="0" smtClean="0"/>
          </a:p>
          <a:p>
            <a:r>
              <a:rPr lang="en-US" sz="3200" dirty="0" smtClean="0"/>
              <a:t>Father – Nikolai </a:t>
            </a:r>
            <a:r>
              <a:rPr lang="en-US" sz="3200" dirty="0" err="1" smtClean="0"/>
              <a:t>Ignatievich</a:t>
            </a:r>
            <a:r>
              <a:rPr lang="en-US" sz="3200" dirty="0" smtClean="0"/>
              <a:t> Yeltsin (June 27, 1906-may 30, 1977), a Builder.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0842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Yeltsin spent his childhood in the city of Berezniki, Perm region, where he graduated from school.</a:t>
            </a:r>
            <a:endParaRPr lang="ru-RU" sz="3200" dirty="0"/>
          </a:p>
        </p:txBody>
      </p:sp>
      <p:pic>
        <p:nvPicPr>
          <p:cNvPr id="4098" name="Picture 2" descr="https://i2.wp.com/baogong.ru/wp-content/uploads/2018/08/3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3288"/>
            <a:ext cx="30464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1908497/pub_5e045d5b4e057700b19e1a5b_5e04624e3639e600ae36be4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3" y="3178140"/>
            <a:ext cx="3145141" cy="31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5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Yeltsin's left hand was missing two fingers and the phalanx of the third. He lost them in the explosion of a grenade that he was trying to open.</a:t>
            </a:r>
            <a:endParaRPr lang="ru-RU" sz="3200" dirty="0"/>
          </a:p>
        </p:txBody>
      </p:sp>
      <p:pic>
        <p:nvPicPr>
          <p:cNvPr id="5124" name="Picture 4" descr="http://sun.tsu.ru/win/arhiv/portrets/politika/elt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480720" cy="34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7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Boris Yeltsin died on April 23, 2007 at 15: 45 Moscow time in the Central clinical hospital as a result of cardiac arrest</a:t>
            </a:r>
            <a:endParaRPr lang="ru-RU" sz="3200" dirty="0"/>
          </a:p>
        </p:txBody>
      </p:sp>
      <p:pic>
        <p:nvPicPr>
          <p:cNvPr id="6146" name="Picture 2" descr="http://s007.radikal.ru/i301/1102/94/1eaab5a74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54799"/>
            <a:ext cx="5712569" cy="34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2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Boris Yeltsin was buried in the Cathedral of Christ the </a:t>
            </a:r>
            <a:r>
              <a:rPr lang="en-US" sz="3200" dirty="0" err="1" smtClean="0"/>
              <a:t>Saviour</a:t>
            </a:r>
            <a:r>
              <a:rPr lang="en-US" sz="3200" dirty="0" smtClean="0"/>
              <a:t>, which was open all night from 24 to 25 April so that everyone could say goodbye to the former President of Russia.</a:t>
            </a:r>
            <a:endParaRPr lang="ru-RU" sz="3200" dirty="0"/>
          </a:p>
        </p:txBody>
      </p:sp>
      <p:pic>
        <p:nvPicPr>
          <p:cNvPr id="7170" name="Picture 2" descr="https://sun6-16.userapi.com/xFV4TEKuB7bAEGQYtHGpJ9WqKoZrz3CkFEEu5g/czLZfw2kfU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5616624" cy="37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1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Yeltsin was buried on April 25 at </a:t>
            </a:r>
            <a:r>
              <a:rPr lang="en-US" sz="3200" dirty="0" err="1" smtClean="0"/>
              <a:t>Novodevichy</a:t>
            </a:r>
            <a:r>
              <a:rPr lang="en-US" sz="3200" dirty="0" smtClean="0"/>
              <a:t> cemetery with military honors. The funeral was broadcast live on all state channels.</a:t>
            </a:r>
            <a:endParaRPr lang="ru-RU" sz="3200" dirty="0"/>
          </a:p>
        </p:txBody>
      </p:sp>
      <p:pic>
        <p:nvPicPr>
          <p:cNvPr id="8194" name="Picture 2" descr="http://warnet.ws/img3/50/odnofoto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03333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810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206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Boris Nikolaevich Yeltsin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Boris Nikolaevich Yeltsin</dc:title>
  <dc:creator>danil baev</dc:creator>
  <cp:lastModifiedBy>danil baev</cp:lastModifiedBy>
  <cp:revision>5</cp:revision>
  <dcterms:created xsi:type="dcterms:W3CDTF">2020-09-09T03:56:05Z</dcterms:created>
  <dcterms:modified xsi:type="dcterms:W3CDTF">2020-09-09T04:41:21Z</dcterms:modified>
</cp:coreProperties>
</file>