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1" r:id="rId4"/>
    <p:sldId id="260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2088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Подвижной </a:t>
            </a:r>
            <a:r>
              <a:rPr lang="ru-RU" sz="6000" b="1" dirty="0" smtClean="0"/>
              <a:t>состав железных </a:t>
            </a:r>
            <a:r>
              <a:rPr lang="ru-RU" sz="6000" b="1" dirty="0" smtClean="0"/>
              <a:t>дорог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6579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2816"/>
            <a:ext cx="73355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Железнодорожный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подвижной </a:t>
            </a:r>
            <a:r>
              <a:rPr lang="ru-RU" sz="3200" b="1" i="1" dirty="0" smtClean="0">
                <a:latin typeface="Times New Roman"/>
                <a:ea typeface="Calibri"/>
                <a:cs typeface="Times New Roman"/>
              </a:rPr>
              <a:t>состав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- подвижные железнодорожные единицы, предназначенные для перевозки грузов и пассажиров по железным дорогам.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041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72816"/>
            <a:ext cx="648072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Подвижной состав подразделяется по роду работы на: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пассажирский;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грузовой;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состав специального назначения.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300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56992"/>
            <a:ext cx="6696744" cy="2578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Железнодорожный подвижной состав делится на: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тяговый, то есть: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локомотивы (паровозы, электровозы, тепловозы);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Мотор-вагонный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подвижной состав (электропоезда, дизель-поезда, автомотрисы, составы метро);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самоходный состав специального назначения (дрезины, автомотрисы, самоходные машины);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https://s1.1zoom.ru/b6261/569/Locomotive_Trains_512254_1366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900944" cy="21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foto-rzd.com/data/media/32/_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94512"/>
            <a:ext cx="3360372" cy="21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rain-photo.ru/data/media/90/_DSC1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2736"/>
            <a:ext cx="3038434" cy="21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4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6696744" cy="446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несамоходный подвижной состав (вагоны).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цельнометаллические пассажирские (СВ, купейные, плацкартные, межобластные)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цельнометаллические багажные (почтово-багажные)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вагоны-платформы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крытые вагоны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полувагоны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вагоны-цистерны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хопперы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820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36912"/>
            <a:ext cx="69847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вагоны-рефрижераторы и рефрижераторные секции и изотермический вагоны (или вагоны-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термосыразличные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специализированные вагоны (для перевозки контейнеров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фитинговые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платформы)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вагоны-автовозы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вагоны-лесовозы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вагоны-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битумовозы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сборно-раздаточные вагоны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вагоны для перевозки животных (например скота)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вагоны для перевозки невлагостойких грузов (напр. бумаги)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https://vagon.by/images/gallery/13831716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096344" cy="20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utrans.com/images/uslugi/zhivotn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3387"/>
            <a:ext cx="3102392" cy="206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5.infourok.ru/uploads/ex/00c1/000851a8-2436ed6a/hello_html_13ef0f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266077" cy="20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0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933056"/>
            <a:ext cx="72008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Строительством подвижного состава для железных дорог занимаются предприятия транспортного машиностроения: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локомотивостроительные заводы;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вагоностроительные заводы;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заводы, производящие автомотрисы и другую самоходную технику.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http://www.metro.kharkov.ua/images/gallery/34/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424365" cy="31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5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</TotalTime>
  <Words>179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ОД2</dc:creator>
  <cp:lastModifiedBy>user</cp:lastModifiedBy>
  <cp:revision>4</cp:revision>
  <dcterms:created xsi:type="dcterms:W3CDTF">2020-01-15T05:50:34Z</dcterms:created>
  <dcterms:modified xsi:type="dcterms:W3CDTF">2020-11-06T05:38:49Z</dcterms:modified>
</cp:coreProperties>
</file>