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Parts of the rail car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Match the words with their translation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+mj-lt"/>
                          <a:ea typeface="Calibri"/>
                          <a:cs typeface="Times New Roman"/>
                        </a:rPr>
                        <a:t>side bearing</a:t>
                      </a:r>
                      <a:endParaRPr lang="ru-RU" sz="3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подпятник</a:t>
                      </a:r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+mj-lt"/>
                          <a:ea typeface="Calibri"/>
                          <a:cs typeface="Times New Roman"/>
                        </a:rPr>
                        <a:t>bogie</a:t>
                      </a:r>
                      <a:endParaRPr lang="ru-RU" sz="3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колесная пара</a:t>
                      </a:r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+mj-lt"/>
                          <a:ea typeface="Calibri"/>
                          <a:cs typeface="Times New Roman"/>
                        </a:rPr>
                        <a:t>wheel set</a:t>
                      </a:r>
                      <a:endParaRPr lang="ru-RU" sz="3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колодочный тормоз</a:t>
                      </a:r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+mj-lt"/>
                          <a:ea typeface="Calibri"/>
                          <a:cs typeface="Times New Roman"/>
                        </a:rPr>
                        <a:t>solebar</a:t>
                      </a:r>
                      <a:endParaRPr lang="ru-RU" sz="3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32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скользун</a:t>
                      </a:r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+mj-lt"/>
                          <a:ea typeface="Calibri"/>
                          <a:cs typeface="Times New Roman"/>
                        </a:rPr>
                        <a:t>truck box</a:t>
                      </a:r>
                      <a:endParaRPr lang="ru-RU" sz="3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32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надрессорная</a:t>
                      </a:r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балка</a:t>
                      </a:r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+mj-lt"/>
                          <a:ea typeface="Calibri"/>
                          <a:cs typeface="Times New Roman"/>
                        </a:rPr>
                        <a:t>drum brake</a:t>
                      </a:r>
                      <a:endParaRPr lang="ru-RU" sz="3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тележка</a:t>
                      </a:r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+mj-lt"/>
                          <a:ea typeface="Calibri"/>
                          <a:cs typeface="Times New Roman"/>
                        </a:rPr>
                        <a:t>center bowl</a:t>
                      </a:r>
                      <a:endParaRPr lang="ru-RU" sz="3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боковая рама тележки</a:t>
                      </a:r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+mj-lt"/>
                          <a:ea typeface="Calibri"/>
                          <a:cs typeface="Times New Roman"/>
                        </a:rPr>
                        <a:t>truck bolster</a:t>
                      </a:r>
                      <a:endParaRPr lang="ru-RU" sz="3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букса</a:t>
                      </a:r>
                      <a:endParaRPr lang="ru-RU" sz="32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Fill the gaps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en-US" dirty="0" smtClean="0"/>
              <a:t>The </a:t>
            </a:r>
            <a:r>
              <a:rPr lang="en-US" dirty="0" smtClean="0"/>
              <a:t>1____consists </a:t>
            </a:r>
            <a:r>
              <a:rPr lang="en-US" dirty="0" smtClean="0"/>
              <a:t>of two wheel sets, four truck box, two molted </a:t>
            </a:r>
            <a:r>
              <a:rPr lang="en-US" dirty="0" err="1" smtClean="0"/>
              <a:t>solebars</a:t>
            </a:r>
            <a:r>
              <a:rPr lang="en-US" dirty="0" smtClean="0"/>
              <a:t>, two sets of central spring suspension and a cast truck bolster and brake lever gear. The brake of the bogie is a </a:t>
            </a:r>
            <a:r>
              <a:rPr lang="en-US" dirty="0" smtClean="0"/>
              <a:t>2_____with </a:t>
            </a:r>
            <a:r>
              <a:rPr lang="en-US" dirty="0" smtClean="0"/>
              <a:t>one-way pressing of the pads. The connection of </a:t>
            </a:r>
            <a:r>
              <a:rPr lang="en-US" dirty="0" smtClean="0"/>
              <a:t>the3 ______with </a:t>
            </a:r>
            <a:r>
              <a:rPr lang="en-US" dirty="0" smtClean="0"/>
              <a:t>the truck boxes is direct jaw, the support of the body on the bogie is through the center bowl of the </a:t>
            </a:r>
            <a:r>
              <a:rPr lang="en-US" dirty="0" smtClean="0"/>
              <a:t>4____, </a:t>
            </a:r>
            <a:r>
              <a:rPr lang="en-US" dirty="0" smtClean="0"/>
              <a:t>and when the body is tilted - additionally through the </a:t>
            </a:r>
            <a:r>
              <a:rPr lang="en-US" dirty="0" smtClean="0"/>
              <a:t>5______.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Replace the words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en-US" dirty="0" smtClean="0"/>
              <a:t>The </a:t>
            </a:r>
            <a:r>
              <a:rPr lang="en-US" b="1" dirty="0" smtClean="0"/>
              <a:t>body</a:t>
            </a:r>
            <a:r>
              <a:rPr lang="en-US" dirty="0" smtClean="0"/>
              <a:t> </a:t>
            </a:r>
            <a:r>
              <a:rPr lang="en-US" dirty="0" smtClean="0"/>
              <a:t>consists </a:t>
            </a:r>
            <a:r>
              <a:rPr lang="en-US" dirty="0" smtClean="0"/>
              <a:t>of two wheel sets, four truck box, two molted </a:t>
            </a:r>
            <a:r>
              <a:rPr lang="en-US" dirty="0" err="1" smtClean="0"/>
              <a:t>solebars</a:t>
            </a:r>
            <a:r>
              <a:rPr lang="en-US" dirty="0" smtClean="0"/>
              <a:t>, two sets of </a:t>
            </a:r>
            <a:r>
              <a:rPr lang="en-US" dirty="0" smtClean="0"/>
              <a:t>central </a:t>
            </a:r>
            <a:r>
              <a:rPr lang="en-US" b="1" dirty="0" smtClean="0"/>
              <a:t>side bearings</a:t>
            </a:r>
            <a:r>
              <a:rPr lang="en-US" dirty="0" smtClean="0"/>
              <a:t> and </a:t>
            </a:r>
            <a:r>
              <a:rPr lang="en-US" dirty="0" smtClean="0"/>
              <a:t>a cast truck bolster and brake lever gear. The </a:t>
            </a:r>
            <a:r>
              <a:rPr lang="en-US" b="1" dirty="0" smtClean="0"/>
              <a:t>drum brake </a:t>
            </a:r>
            <a:r>
              <a:rPr lang="en-US" dirty="0" smtClean="0"/>
              <a:t>of </a:t>
            </a:r>
            <a:r>
              <a:rPr lang="en-US" dirty="0" smtClean="0"/>
              <a:t>the bogie is a </a:t>
            </a:r>
            <a:r>
              <a:rPr lang="en-US" b="1" dirty="0" smtClean="0"/>
              <a:t>jaw</a:t>
            </a:r>
            <a:r>
              <a:rPr lang="en-US" dirty="0" smtClean="0"/>
              <a:t> with </a:t>
            </a:r>
            <a:r>
              <a:rPr lang="en-US" dirty="0" smtClean="0"/>
              <a:t>one-way pressing of the pads. The connection of the </a:t>
            </a:r>
            <a:r>
              <a:rPr lang="en-US" b="1" dirty="0" smtClean="0"/>
              <a:t>truck </a:t>
            </a:r>
            <a:r>
              <a:rPr lang="en-US" b="1" dirty="0" smtClean="0"/>
              <a:t>bolster</a:t>
            </a:r>
            <a:r>
              <a:rPr lang="en-US" b="1" dirty="0" smtClean="0"/>
              <a:t> </a:t>
            </a:r>
            <a:r>
              <a:rPr lang="en-US" dirty="0" smtClean="0"/>
              <a:t>with the truck boxes is direct </a:t>
            </a:r>
            <a:r>
              <a:rPr lang="en-US" b="1" dirty="0" smtClean="0"/>
              <a:t>brake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r>
              <a:rPr lang="en-US" dirty="0" smtClean="0"/>
              <a:t>the support of the </a:t>
            </a:r>
            <a:r>
              <a:rPr lang="en-US" b="1" dirty="0" smtClean="0"/>
              <a:t>bogie </a:t>
            </a:r>
            <a:r>
              <a:rPr lang="en-US" dirty="0" smtClean="0"/>
              <a:t>on </a:t>
            </a:r>
            <a:r>
              <a:rPr lang="en-US" dirty="0" smtClean="0"/>
              <a:t>the bogie is through the center bowl of </a:t>
            </a:r>
            <a:r>
              <a:rPr lang="en-US" dirty="0" smtClean="0"/>
              <a:t>the</a:t>
            </a:r>
            <a:r>
              <a:rPr lang="en-US" dirty="0" smtClean="0"/>
              <a:t> </a:t>
            </a:r>
            <a:r>
              <a:rPr lang="en-US" b="1" dirty="0" smtClean="0"/>
              <a:t>spring </a:t>
            </a:r>
            <a:r>
              <a:rPr lang="en-US" b="1" dirty="0" smtClean="0"/>
              <a:t>suspension</a:t>
            </a:r>
            <a:r>
              <a:rPr lang="en-US" dirty="0" smtClean="0"/>
              <a:t>, </a:t>
            </a:r>
            <a:r>
              <a:rPr lang="en-US" dirty="0" smtClean="0"/>
              <a:t>and when the body is tilted - additionally through the </a:t>
            </a:r>
            <a:r>
              <a:rPr lang="en-US" b="1" dirty="0" err="1" smtClean="0"/>
              <a:t>solebar</a:t>
            </a:r>
            <a:r>
              <a:rPr lang="en-US" dirty="0" smtClean="0"/>
              <a:t> 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-ecolog.ru/docs_files/IiCO_IK-Iwup1uNPNrqy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-1"/>
            <a:ext cx="8352928" cy="6829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Parts of the rail car</vt:lpstr>
      <vt:lpstr>Match the words with their translation</vt:lpstr>
      <vt:lpstr>Fill the gaps</vt:lpstr>
      <vt:lpstr>Replace the words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Parts of the rail car</dc:title>
  <dc:creator>User</dc:creator>
  <cp:lastModifiedBy>User</cp:lastModifiedBy>
  <cp:revision>2</cp:revision>
  <dcterms:created xsi:type="dcterms:W3CDTF">2023-09-21T08:11:55Z</dcterms:created>
  <dcterms:modified xsi:type="dcterms:W3CDTF">2023-09-21T08:22:17Z</dcterms:modified>
</cp:coreProperties>
</file>